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4.xml" ContentType="application/vnd.openxmlformats-officedocument.theme+xml"/>
  <Override PartName="/ppt/theme/theme1.xml" ContentType="application/vnd.openxmlformats-officedocument.them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60" r:id="rId4"/>
    <p:sldMasterId id="214748366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5"/><Relationship Target="slides/slide8.xml" Type="http://schemas.openxmlformats.org/officeDocument/2006/relationships/slide" Id="rId14"/><Relationship Target="presProps.xml" Type="http://schemas.openxmlformats.org/officeDocument/2006/relationships/presProps" Id="rId2"/><Relationship Target="slides/slide6.xml" Type="http://schemas.openxmlformats.org/officeDocument/2006/relationships/slide" Id="rId12"/><Relationship Target="theme/theme2.xml" Type="http://schemas.openxmlformats.org/officeDocument/2006/relationships/theme" Id="rId1"/><Relationship Target="slides/slide7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4.xml" Type="http://schemas.openxmlformats.org/officeDocument/2006/relationships/slide" Id="rId10"/><Relationship Target="tableStyles.xml" Type="http://schemas.openxmlformats.org/officeDocument/2006/relationships/tableStyles" Id="rId3"/><Relationship Target="slides/slide5.xml" Type="http://schemas.openxmlformats.org/officeDocument/2006/relationships/slide" Id="rId11"/><Relationship Target="slides/slide3.xml" Type="http://schemas.openxmlformats.org/officeDocument/2006/relationships/slide" Id="rId9"/><Relationship Target="notesMasters/notesMaster1.xml" Type="http://schemas.openxmlformats.org/officeDocument/2006/relationships/notesMaster" Id="rId6"/><Relationship Target="slideMasters/slideMaster2.xml" Type="http://schemas.openxmlformats.org/officeDocument/2006/relationships/slideMaster" Id="rId5"/><Relationship Target="slides/slide2.xml" Type="http://schemas.openxmlformats.org/officeDocument/2006/relationships/slide" Id="rId8"/><Relationship Target="slides/slide1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4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3" name="Shape 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4" name="Shape 64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5" name="Shape 6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9" name="Shape 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You can print out a Walking Paper for an area you want a map.  The paper will be a map of everything that is already on OpenStreetMap, or -&gt;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9" name="Shape 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0" name="Shape 8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/>
              <a:t>it could be a satellite image, a picture of the ground from above.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5" name="Shape 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Walking Papers can only be used for an area if there is satellite imagery available or if there is enough objects on the map already.  Otherwise you'll just have a blank piece of paper!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After you have added your notes to a Walking Paper, you can load it as a backdrop in JOSM, the same way you loaded your GPS points.  Then you can draw your points, lines, and shapes digitally using the paper as a guide.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buNone/>
            </a:pPr>
            <a:r>
              <a:rPr lang="en"/>
              <a:t>(show participants the website and how to create a Walking Paper)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10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11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12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7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8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_rels/slideLayout9.xml.rels><?xml version="1.0" encoding="UTF-8" standalone="yes"?><Relationships xmlns="http://schemas.openxmlformats.org/package/2006/relationships"><Relationship Target="../slideMasters/slideMaster2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id="46" name="Shape 4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7" name="Shape 47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8" name="Shape 48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9" name="Shape 49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50" name="Shape 50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51" name="Shape 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2" name="Shape 52"/>
          <p:cNvGrpSpPr/>
          <p:nvPr/>
        </p:nvGrpSpPr>
        <p:grpSpPr>
          <a:xfrm>
            <a:off y="4933386" x="-6264"/>
            <a:ext cy="3100650" cx="9150267"/>
            <a:chOff y="4933386" x="-6264"/>
            <a:chExt cy="3100650" cx="9150267"/>
          </a:xfrm>
        </p:grpSpPr>
        <p:sp>
          <p:nvSpPr>
            <p:cNvPr id="53" name="Shape 53"/>
            <p:cNvSpPr/>
            <p:nvPr/>
          </p:nvSpPr>
          <p:spPr>
            <a:xfrm>
              <a:off y="5537200" x="-7"/>
              <a:ext cy="1574769" cx="9144008"/>
            </a:xfrm>
            <a:custGeom>
              <a:pathLst>
                <a:path w="9144009" extrusionOk="0" h="1257301">
                  <a:moveTo>
                    <a:pt y="266700" x="5"/>
                  </a:moveTo>
                  <a:cubicBezTo>
                    <a:pt y="1257301" x="8115305"/>
                    <a:pt y="0" x="7620009"/>
                    <a:pt y="186267" x="9144009"/>
                  </a:cubicBezTo>
                  <a:cubicBezTo>
                    <a:pt y="441678" x="9144008"/>
                    <a:pt y="818763" x="9143998"/>
                    <a:pt y="1074174" x="9143997"/>
                  </a:cubicBezTo>
                  <a:lnTo>
                    <a:pt y="1086874" x="0"/>
                  </a:lnTo>
                  <a:cubicBezTo>
                    <a:pt y="854041" x="0"/>
                    <a:pt y="499533" x="5"/>
                    <a:pt y="266700" x="5"/>
                  </a:cubicBezTo>
                  <a:close/>
                </a:path>
              </a:pathLst>
            </a:custGeom>
            <a:gradFill>
              <a:gsLst>
                <a:gs pos="0">
                  <a:srgbClr val="549FFF"/>
                </a:gs>
                <a:gs pos="100000">
                  <a:srgbClr val="003171">
                    <a:alpha val="51764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4" name="Shape 54"/>
            <p:cNvSpPr/>
            <p:nvPr/>
          </p:nvSpPr>
          <p:spPr>
            <a:xfrm rot="5400000" flipH="1">
              <a:off y="1908578" x="3018543"/>
              <a:ext cy="9150266" cx="3100650"/>
            </a:xfrm>
            <a:custGeom>
              <a:pathLst>
                <a:path w="8053639" extrusionOk="0" h="6879900">
                  <a:moveTo>
                    <a:pt y="16025" x="4696126"/>
                  </a:moveTo>
                  <a:lnTo>
                    <a:pt y="0" x="2920537"/>
                  </a:lnTo>
                  <a:cubicBezTo>
                    <a:pt y="2293300" x="2927053"/>
                    <a:pt y="4586600" x="2933568"/>
                    <a:pt y="6879900" x="2940084"/>
                  </a:cubicBezTo>
                  <a:lnTo>
                    <a:pt y="6861462" x="4085318"/>
                  </a:lnTo>
                  <a:cubicBezTo>
                    <a:pt y="4651267" x="8053639"/>
                    <a:pt y="3113439" x="0"/>
                    <a:pt y="16025" x="4696126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78823"/>
                  </a:srgbClr>
                </a:gs>
                <a:gs pos="41000">
                  <a:srgbClr val="003171">
                    <a:alpha val="78823"/>
                  </a:srgbClr>
                </a:gs>
                <a:gs pos="100000">
                  <a:srgbClr val="003171">
                    <a:alpha val="78823"/>
                  </a:srgbClr>
                </a:gs>
              </a:gsLst>
              <a:path path="circle">
                <a:fillToRect t="100%" r="100%"/>
              </a:path>
              <a:tileRect b="-100%" l="-100%"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  <p:sp>
          <p:nvSpPr>
            <p:cNvPr id="55" name="Shape 55"/>
            <p:cNvSpPr/>
            <p:nvPr/>
          </p:nvSpPr>
          <p:spPr>
            <a:xfrm>
              <a:off y="5740400" x="-7"/>
              <a:ext cy="1574769" cx="9144010"/>
            </a:xfrm>
            <a:custGeom>
              <a:pathLst>
                <a:path w="9144011" extrusionOk="0" h="1257301">
                  <a:moveTo>
                    <a:pt y="266700" x="7"/>
                  </a:moveTo>
                  <a:cubicBezTo>
                    <a:pt y="1257301" x="8115307"/>
                    <a:pt y="0" x="7620011"/>
                    <a:pt y="186267" x="9144011"/>
                  </a:cubicBezTo>
                  <a:lnTo>
                    <a:pt y="921775" x="9144011"/>
                  </a:lnTo>
                  <a:lnTo>
                    <a:pt y="931914" x="0"/>
                  </a:lnTo>
                  <a:cubicBezTo>
                    <a:pt y="699081" x="0"/>
                    <a:pt y="499533" x="7"/>
                    <a:pt y="266700" x="7"/>
                  </a:cubicBezTo>
                  <a:close/>
                </a:path>
              </a:pathLst>
            </a:custGeom>
            <a:gradFill>
              <a:gsLst>
                <a:gs pos="0">
                  <a:srgbClr val="549FFF">
                    <a:alpha val="81960"/>
                  </a:srgbClr>
                </a:gs>
                <a:gs pos="100000">
                  <a:srgbClr val="003171">
                    <a:alpha val="81960"/>
                  </a:srgbClr>
                </a:gs>
              </a:gsLst>
              <a:path path="circle">
                <a:fillToRect t="50%" b="50%" r="50%" l="50%"/>
              </a:path>
              <a:tileRect/>
            </a:gra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/>
          </p:txBody>
        </p:sp>
      </p:grpSp>
      <p:sp>
        <p:nvSpPr>
          <p:cNvPr id="56" name="Shape 56"/>
          <p:cNvSpPr txBox="1"/>
          <p:nvPr>
            <p:ph idx="1" type="body"/>
          </p:nvPr>
        </p:nvSpPr>
        <p:spPr>
          <a:xfrm>
            <a:off y="5367337" x="1792288"/>
            <a:ext cy="804899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ctr" anchorCtr="0"/>
          <a:lstStyle>
            <a:lvl1pPr algn="ctr" rtl="0" indent="152400" marL="0">
              <a:buSzPct val="100000"/>
              <a:buFont typeface="Trebuchet MS"/>
              <a:buNone/>
              <a:defRPr sz="2400"/>
            </a:lvl1pPr>
            <a:lvl2pPr algn="ctr" rtl="0" indent="152400" marL="0">
              <a:buSzPct val="100000"/>
              <a:buFont typeface="Trebuchet MS"/>
              <a:buNone/>
              <a:defRPr sz="2400"/>
            </a:lvl2pPr>
            <a:lvl3pPr algn="ctr" rtl="0" indent="152400" marL="0">
              <a:buSzPct val="100000"/>
              <a:buFont typeface="Trebuchet MS"/>
              <a:buNone/>
              <a:defRPr sz="2400"/>
            </a:lvl3pPr>
            <a:lvl4pPr algn="ctr" rtl="0" indent="152400" marL="0">
              <a:buSzPct val="100000"/>
              <a:buFont typeface="Trebuchet MS"/>
              <a:buNone/>
              <a:defRPr sz="2400"/>
            </a:lvl4pPr>
            <a:lvl5pPr algn="ctr" rtl="0" indent="152400" marL="0">
              <a:buSzPct val="100000"/>
              <a:buFont typeface="Trebuchet MS"/>
              <a:buNone/>
              <a:defRPr sz="2400"/>
            </a:lvl5pPr>
            <a:lvl6pPr algn="ctr" rtl="0" indent="152400" marL="0">
              <a:buSzPct val="100000"/>
              <a:buFont typeface="Trebuchet MS"/>
              <a:buNone/>
              <a:defRPr sz="2400"/>
            </a:lvl6pPr>
            <a:lvl7pPr algn="ctr" rtl="0" indent="152400" marL="0">
              <a:buSzPct val="100000"/>
              <a:buFont typeface="Trebuchet MS"/>
              <a:buNone/>
              <a:defRPr sz="2400"/>
            </a:lvl7pPr>
            <a:lvl8pPr algn="ctr" rtl="0" indent="152400" marL="0">
              <a:buSzPct val="100000"/>
              <a:buFont typeface="Trebuchet MS"/>
              <a:buNone/>
              <a:defRPr sz="2400"/>
            </a:lvl8pPr>
            <a:lvl9pPr algn="ctr" rtl="0" indent="152400" marL="0">
              <a:buSzPct val="100000"/>
              <a:buFont typeface="Trebuchet MS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 indent="-285750" marL="742950">
              <a:defRPr/>
            </a:lvl2pPr>
            <a:lvl3pPr rtl="0" indent="-228600" marL="1143000">
              <a:defRPr/>
            </a:lvl3pPr>
            <a:lvl4pPr rtl="0" indent="-228600" marL="160020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25" name="Shape 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" name="Shape 26"/>
          <p:cNvSpPr/>
          <p:nvPr/>
        </p:nvSpPr>
        <p:spPr>
          <a:xfrm>
            <a:off y="0" x="0"/>
            <a:ext cy="6901800" cx="9144000"/>
          </a:xfrm>
          <a:prstGeom prst="rect">
            <a:avLst/>
          </a:prstGeom>
          <a:gradFill>
            <a:gsLst>
              <a:gs pos="0">
                <a:srgbClr val="003171"/>
              </a:gs>
              <a:gs pos="100000">
                <a:srgbClr val="549FFF"/>
              </a:gs>
            </a:gsLst>
            <a:lin ang="792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7" name="Shape 27"/>
          <p:cNvSpPr/>
          <p:nvPr/>
        </p:nvSpPr>
        <p:spPr>
          <a:xfrm flipH="1">
            <a:off y="16052" x="-3832"/>
            <a:ext cy="6881034" cx="10925833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40784"/>
                </a:srgbClr>
              </a:gs>
              <a:gs pos="41000">
                <a:srgbClr val="003171">
                  <a:alpha val="94901"/>
                </a:srgbClr>
              </a:gs>
              <a:gs pos="100000">
                <a:srgbClr val="003171">
                  <a:alpha val="94901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28" name="Shape 28"/>
          <p:cNvSpPr/>
          <p:nvPr/>
        </p:nvSpPr>
        <p:spPr>
          <a:xfrm flipH="1">
            <a:off y="881" x="14659"/>
            <a:ext cy="6881034" cx="10500940"/>
          </a:xfrm>
          <a:custGeom>
            <a:pathLst>
              <a:path w="24279631" extrusionOk="0" h="6863875">
                <a:moveTo>
                  <a:pt y="0" x="9291599"/>
                </a:moveTo>
                <a:lnTo>
                  <a:pt y="5875" x="24279631"/>
                </a:lnTo>
                <a:lnTo>
                  <a:pt y="6863875" x="24250422"/>
                </a:lnTo>
                <a:lnTo>
                  <a:pt y="6858000" x="8740466"/>
                </a:lnTo>
                <a:cubicBezTo>
                  <a:pt y="3062308" x="0"/>
                  <a:pt y="312298" x="7449035"/>
                  <a:pt y="0" x="9291599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b" anchorCtr="0">
            <a:noAutofit/>
          </a:bodyPr>
          <a:lstStyle/>
          <a:p/>
        </p:txBody>
      </p:sp>
      <p:sp>
        <p:nvSpPr>
          <p:cNvPr id="29" name="Shape 29"/>
          <p:cNvSpPr/>
          <p:nvPr/>
        </p:nvSpPr>
        <p:spPr>
          <a:xfrm>
            <a:off y="-881" x="-846666"/>
            <a:ext cy="6906895" cx="2167466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0" name="Shape 30"/>
          <p:cNvSpPr/>
          <p:nvPr/>
        </p:nvSpPr>
        <p:spPr>
          <a:xfrm rot="10800000" flipH="1">
            <a:off y="-4974" x="-524933"/>
            <a:ext cy="6906895" cx="1403434"/>
          </a:xfrm>
          <a:custGeom>
            <a:pathLst>
              <a:path w="2167467" extrusionOk="0" h="6180667">
                <a:moveTo>
                  <a:pt y="0" x="939800"/>
                </a:moveTo>
                <a:lnTo>
                  <a:pt y="5881" x="1905000"/>
                </a:lnTo>
                <a:cubicBezTo>
                  <a:pt y="1035992" x="2167467"/>
                  <a:pt y="1848556" x="0"/>
                  <a:pt y="6180667" x="1896533"/>
                </a:cubicBezTo>
                <a:lnTo>
                  <a:pt y="6180667" x="939800"/>
                </a:lnTo>
                <a:lnTo>
                  <a:pt y="0" x="939800"/>
                </a:lnTo>
                <a:close/>
              </a:path>
            </a:pathLst>
          </a:custGeom>
          <a:gradFill>
            <a:gsLst>
              <a:gs pos="0">
                <a:srgbClr val="003171">
                  <a:alpha val="20784"/>
                </a:srgbClr>
              </a:gs>
              <a:gs pos="100000">
                <a:srgbClr val="65A8FF">
                  <a:alpha val="20784"/>
                </a:srgbClr>
              </a:gs>
            </a:gsLst>
            <a:lin ang="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1" name="Shape 31"/>
          <p:cNvSpPr txBox="1"/>
          <p:nvPr>
            <p:ph type="ctrTitle"/>
          </p:nvPr>
        </p:nvSpPr>
        <p:spPr>
          <a:xfrm>
            <a:off y="1656080" x="1082040"/>
            <a:ext cy="1470000" cx="70509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r" rtl="0" indent="3048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1" cap="none" baseline="0" sz="48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" type="subTitle"/>
          </p:nvPr>
        </p:nvSpPr>
        <p:spPr>
          <a:xfrm>
            <a:off y="3230880" x="1082040"/>
            <a:ext cy="925499" cx="70358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r" rtl="0" indent="152400" marL="0">
              <a:spcBef>
                <a:spcPts val="0"/>
              </a:spcBef>
              <a:buClr>
                <a:schemeClr val="lt1"/>
              </a:buClr>
              <a:buSzPct val="100000"/>
              <a:buFont typeface="Trebuchet MS"/>
              <a:buNone/>
              <a:defRPr strike="noStrike" u="none" b="0" cap="none" baseline="0" sz="2400" i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4" name="Shape 34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y="1658990" x="457200"/>
            <a:ext cy="48401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z="3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 indent="-285750" marL="74295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z="2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 indent="-228600" marL="114300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 indent="-228600" marL="160020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 indent="-228600" marL="205740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 indent="-228600" marL="251460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 indent="-228600" marL="297180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 indent="-228600" marL="342900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baseline="0"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 indent="-228600" marL="388620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baseline="0" sz="2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36" name="Shape 36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7" name="Shape 37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38" name="Shape 38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/>
          <p:nvPr/>
        </p:nvSpPr>
        <p:spPr>
          <a:xfrm rot="10800000" flipH="1">
            <a:off y="-4700" x="-348182"/>
            <a:ext cy="6862700" cx="1723519"/>
          </a:xfrm>
          <a:custGeom>
            <a:pathLst>
              <a:path w="4476675" extrusionOk="0" h="6879900">
                <a:moveTo>
                  <a:pt y="16025" x="4476676"/>
                </a:moveTo>
                <a:lnTo>
                  <a:pt y="0" x="879695"/>
                </a:lnTo>
                <a:cubicBezTo>
                  <a:pt y="2293300" x="886211"/>
                  <a:pt y="4586600" x="892726"/>
                  <a:pt y="6879900" x="899242"/>
                </a:cubicBezTo>
                <a:lnTo>
                  <a:pt y="6861462" x="3909760"/>
                </a:lnTo>
                <a:cubicBezTo>
                  <a:pt y="3547544" x="0"/>
                  <a:pt y="1824359" x="1695771"/>
                  <a:pt y="16025" x="447667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1" name="Shape 41"/>
          <p:cNvSpPr/>
          <p:nvPr/>
        </p:nvSpPr>
        <p:spPr>
          <a:xfrm rot="10800000" flipH="1">
            <a:off y="-4700" x="-1118653"/>
            <a:ext cy="6862700" cx="3100650"/>
          </a:xfrm>
          <a:custGeom>
            <a:pathLst>
              <a:path w="8053639" extrusionOk="0" h="6879900">
                <a:moveTo>
                  <a:pt y="16025" x="4696126"/>
                </a:moveTo>
                <a:lnTo>
                  <a:pt y="0" x="2920537"/>
                </a:lnTo>
                <a:cubicBezTo>
                  <a:pt y="2293300" x="2927053"/>
                  <a:pt y="4586600" x="2933568"/>
                  <a:pt y="6879900" x="2940084"/>
                </a:cubicBezTo>
                <a:lnTo>
                  <a:pt y="6861462" x="4085318"/>
                </a:lnTo>
                <a:cubicBezTo>
                  <a:pt y="4651267" x="8053639"/>
                  <a:pt y="3113439" x="0"/>
                  <a:pt y="16025" x="4696126"/>
                </a:cubicBezTo>
                <a:close/>
              </a:path>
            </a:pathLst>
          </a:custGeom>
          <a:gradFill>
            <a:gsLst>
              <a:gs pos="0">
                <a:srgbClr val="549FFF">
                  <a:alpha val="53725"/>
                </a:srgbClr>
              </a:gs>
              <a:gs pos="41000">
                <a:srgbClr val="003171">
                  <a:alpha val="53725"/>
                </a:srgbClr>
              </a:gs>
              <a:gs pos="100000">
                <a:srgbClr val="003171">
                  <a:alpha val="53725"/>
                </a:srgbClr>
              </a:gs>
            </a:gsLst>
            <a:path path="circle">
              <a:fillToRect t="100%" r="100%"/>
            </a:path>
            <a:tileRect b="-100%" l="-100%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2" name="Shape 42"/>
          <p:cNvSpPr/>
          <p:nvPr/>
        </p:nvSpPr>
        <p:spPr>
          <a:xfrm rot="10800000">
            <a:off y="-6969" x="8088846"/>
            <a:ext cy="6864969" cx="1100667"/>
          </a:xfrm>
          <a:custGeom>
            <a:pathLst>
              <a:path w="1100668" extrusionOk="0" h="6916846">
                <a:moveTo>
                  <a:pt y="11711" x="0"/>
                </a:moveTo>
                <a:lnTo>
                  <a:pt y="0" x="956734"/>
                </a:lnTo>
                <a:cubicBezTo>
                  <a:pt y="3419922" x="33869"/>
                  <a:pt y="4504457" x="220135"/>
                  <a:pt y="6916846" x="1100668"/>
                </a:cubicBezTo>
                <a:lnTo>
                  <a:pt y="6916846" x="0"/>
                </a:lnTo>
                <a:lnTo>
                  <a:pt y="11711" x="0"/>
                </a:lnTo>
                <a:close/>
              </a:path>
            </a:pathLst>
          </a:custGeom>
          <a:gradFill>
            <a:gsLst>
              <a:gs pos="0">
                <a:srgbClr val="003171"/>
              </a:gs>
              <a:gs pos="100000">
                <a:srgbClr val="65A8FF"/>
              </a:gs>
            </a:gsLst>
            <a:lin ang="5700000" scaled="0"/>
          </a:gra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/>
        </p:txBody>
      </p:sp>
      <p:sp>
        <p:nvSpPr>
          <p:cNvPr id="43" name="Shape 43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b="1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658990" x="457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  <p:sp>
        <p:nvSpPr>
          <p:cNvPr id="45" name="Shape 45"/>
          <p:cNvSpPr txBox="1"/>
          <p:nvPr>
            <p:ph idx="2" type="body"/>
          </p:nvPr>
        </p:nvSpPr>
        <p:spPr>
          <a:xfrm>
            <a:off y="1658990" x="4648200"/>
            <a:ext cy="4840199" cx="40385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_rels/slideMaster2.xml.rels><?xml version="1.0" encoding="UTF-8" standalone="yes"?><Relationships xmlns="http://schemas.openxmlformats.org/package/2006/relationships"><Relationship Target="../slideLayouts/slideLayout8.xml" Type="http://schemas.openxmlformats.org/officeDocument/2006/relationships/slideLayout" Id="rId2"/><Relationship Target="../slideLayouts/slideLayout7.xml" Type="http://schemas.openxmlformats.org/officeDocument/2006/relationships/slideLayout" Id="rId1"/><Relationship Target="../slideLayouts/slideLayout10.xml" Type="http://schemas.openxmlformats.org/officeDocument/2006/relationships/slideLayout" Id="rId4"/><Relationship Target="../slideLayouts/slideLayout9.xml" Type="http://schemas.openxmlformats.org/officeDocument/2006/relationships/slideLayout" Id="rId3"/><Relationship Target="../slideLayouts/slideLayout12.xml" Type="http://schemas.openxmlformats.org/officeDocument/2006/relationships/slideLayout" Id="rId6"/><Relationship Target="../slideLayouts/slideLayout11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3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-285750" marL="74295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-228600" marL="114300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-228600" marL="16002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-228600" marL="20574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-228600" marL="25146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-228600" marL="29718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-228600" marL="34290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-228600" marL="38862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gradFill>
          <a:gsLst>
            <a:gs pos="0">
              <a:schemeClr val="lt2"/>
            </a:gs>
            <a:gs pos="100000">
              <a:schemeClr val="accent1"/>
            </a:gs>
          </a:gsLst>
          <a:path path="circle">
            <a:fillToRect t="50%" b="50%" r="50%" l="50%"/>
          </a:path>
          <a:tileRect/>
        </a:gradFill>
      </p:bgPr>
    </p:bg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274637" x="457200"/>
            <a:ext cy="13257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 indent="254000" marL="0">
              <a:spcBef>
                <a:spcPts val="0"/>
              </a:spcBef>
              <a:buClr>
                <a:srgbClr val="00387E"/>
              </a:buClr>
              <a:buSzPct val="100000"/>
              <a:buFont typeface="Trebuchet MS"/>
              <a:buNone/>
              <a:defRPr strike="noStrike" u="none" b="1" cap="none" baseline="0" sz="4000" i="0">
                <a:solidFill>
                  <a:srgbClr val="00387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y="1727200" x="457200"/>
            <a:ext cy="45261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0"/>
              </a:spcBef>
              <a:buClr>
                <a:schemeClr val="dk2"/>
              </a:buClr>
              <a:buSzPct val="166666"/>
              <a:buFont typeface="Arial"/>
              <a:buChar char="•"/>
              <a:defRPr strike="noStrike" u="none" b="0" cap="none" baseline="0" sz="32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 indent="-285750" marL="742950">
              <a:spcBef>
                <a:spcPts val="560"/>
              </a:spcBef>
              <a:buClr>
                <a:schemeClr val="dk2"/>
              </a:buClr>
              <a:buSzPct val="100000"/>
              <a:buFont typeface="Courier New"/>
              <a:buChar char="o"/>
              <a:defRPr strike="noStrike" u="none" b="0" cap="none" baseline="0" sz="28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 indent="-228600" marL="1143000">
              <a:spcBef>
                <a:spcPts val="480"/>
              </a:spcBef>
              <a:buClr>
                <a:schemeClr val="dk2"/>
              </a:buClr>
              <a:buSzPct val="100000"/>
              <a:buFont typeface="Wingdings"/>
              <a:buChar char="§"/>
              <a:defRPr strike="noStrike" u="none" b="0" cap="none" baseline="0" sz="24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 indent="-228600" marL="160020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 indent="-228600" marL="205740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 indent="-228600" marL="251460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 indent="-228600" marL="2971800">
              <a:spcBef>
                <a:spcPts val="400"/>
              </a:spcBef>
              <a:buClr>
                <a:schemeClr val="dk2"/>
              </a:buClr>
              <a:buSzPct val="166666"/>
              <a:buFont typeface="Arial"/>
              <a:buChar char="•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 indent="-228600" marL="3429000">
              <a:spcBef>
                <a:spcPts val="400"/>
              </a:spcBef>
              <a:buClr>
                <a:schemeClr val="dk2"/>
              </a:buClr>
              <a:buSzPct val="100000"/>
              <a:buFont typeface="Courier New"/>
              <a:buChar char="o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 indent="-228600" marL="3886200">
              <a:spcBef>
                <a:spcPts val="400"/>
              </a:spcBef>
              <a:buClr>
                <a:schemeClr val="dk2"/>
              </a:buClr>
              <a:buSzPct val="100000"/>
              <a:buFont typeface="Wingdings"/>
              <a:buChar char="§"/>
              <a:defRPr strike="noStrike" u="none" b="0" cap="none" baseline="0" sz="2000" i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0.png" Type="http://schemas.openxmlformats.org/officeDocument/2006/relationships/image" Id="rId4"/><Relationship Target="../media/image01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6.png" Type="http://schemas.openxmlformats.org/officeDocument/2006/relationships/image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walkingpapers.hotosm.org/" Type="http://schemas.openxmlformats.org/officeDocument/2006/relationships/hyperlink" TargetMode="External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9" name="Shape 59"/>
          <p:cNvSpPr txBox="1"/>
          <p:nvPr>
            <p:ph type="ctrTitle"/>
          </p:nvPr>
        </p:nvSpPr>
        <p:spPr>
          <a:xfrm>
            <a:off y="1425323" x="685800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Walking Papers</a:t>
            </a:r>
          </a:p>
        </p:txBody>
      </p:sp>
      <p:sp>
        <p:nvSpPr>
          <p:cNvPr id="60" name="Shape 60"/>
          <p:cNvSpPr txBox="1"/>
          <p:nvPr/>
        </p:nvSpPr>
        <p:spPr>
          <a:xfrm>
            <a:off y="2895623" x="685800"/>
            <a:ext cy="1213199" cx="7696799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15000"/>
              </a:lnSpc>
              <a:buNone/>
            </a:pPr>
            <a:r>
              <a:rPr sz="3000" lang="en">
                <a:solidFill>
                  <a:srgbClr val="666666"/>
                </a:solidFill>
                <a:latin typeface="Ubuntu"/>
                <a:ea typeface="Ubuntu"/>
                <a:cs typeface="Ubuntu"/>
                <a:sym typeface="Ubuntu"/>
              </a:rPr>
              <a:t>Beginning OpenStreetMap Workshop</a:t>
            </a:r>
          </a:p>
          <a:p>
            <a:r>
              <a:t/>
            </a:r>
          </a:p>
        </p:txBody>
      </p:sp>
      <p:sp>
        <p:nvSpPr>
          <p:cNvPr id="61" name="Shape 61"/>
          <p:cNvSpPr/>
          <p:nvPr/>
        </p:nvSpPr>
        <p:spPr>
          <a:xfrm>
            <a:off y="5504110" x="7146183"/>
            <a:ext cy="961073" cx="160178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2" name="Shape 62"/>
          <p:cNvSpPr/>
          <p:nvPr/>
        </p:nvSpPr>
        <p:spPr>
          <a:xfrm>
            <a:off y="5438505" x="468475"/>
            <a:ext cy="1143000" cx="1143000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y="1658990" x="457200"/>
            <a:ext cy="33395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an easy way to 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map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 without a GPS unit</a:t>
            </a:r>
          </a:p>
          <a:p>
            <a:pPr rtl="0"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allows mappers to draw on paper and use their 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drawings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 as 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guides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 to add things digitally in JOSM</a:t>
            </a:r>
          </a:p>
          <a:p>
            <a:pPr lvl="0" indent="-419100" marL="457200"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provides a familiar medium (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paper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) to digital mapping</a:t>
            </a:r>
          </a:p>
        </p:txBody>
      </p:sp>
      <p:sp>
        <p:nvSpPr>
          <p:cNvPr id="68" name="Shape 6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The Idea Behind Walking Papers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2" name="Shape 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3" name="Shape 73"/>
          <p:cNvSpPr/>
          <p:nvPr/>
        </p:nvSpPr>
        <p:spPr>
          <a:xfrm>
            <a:off y="-52797" x="-668485"/>
            <a:ext cy="7097161" cx="106060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/>
          <p:nvPr/>
        </p:nvSpPr>
        <p:spPr>
          <a:xfrm>
            <a:off y="429167" x="268572"/>
            <a:ext cy="6091690" cx="867427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2" name="Shape 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3" name="Shape 83"/>
          <p:cNvSpPr txBox="1"/>
          <p:nvPr>
            <p:ph idx="1" type="body"/>
          </p:nvPr>
        </p:nvSpPr>
        <p:spPr>
          <a:xfrm>
            <a:off y="1600200" x="457200"/>
            <a:ext cy="20565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lvl="0"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There must be 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satellite imagery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 available for the area you want to map, or some </a:t>
            </a:r>
            <a:r>
              <a:rPr b="1" lang="en">
                <a:latin typeface="Ubuntu"/>
                <a:ea typeface="Ubuntu"/>
                <a:cs typeface="Ubuntu"/>
                <a:sym typeface="Ubuntu"/>
              </a:rPr>
              <a:t>existing data</a:t>
            </a:r>
            <a:r>
              <a:rPr lang="en">
                <a:latin typeface="Ubuntu"/>
                <a:ea typeface="Ubuntu"/>
                <a:cs typeface="Ubuntu"/>
                <a:sym typeface="Ubuntu"/>
              </a:rPr>
              <a:t> on OpenStreetMap that was created using GPS</a:t>
            </a:r>
          </a:p>
        </p:txBody>
      </p:sp>
      <p:sp>
        <p:nvSpPr>
          <p:cNvPr id="84" name="Shape 8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Limitations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/>
          <p:nvPr/>
        </p:nvSpPr>
        <p:spPr>
          <a:xfrm>
            <a:off y="774150" x="285750"/>
            <a:ext cy="5238750" cx="8572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Use as a Background in JOSM</a:t>
            </a:r>
          </a:p>
        </p:txBody>
      </p:sp>
      <p:sp>
        <p:nvSpPr>
          <p:cNvPr id="95" name="Shape 95"/>
          <p:cNvSpPr/>
          <p:nvPr/>
        </p:nvSpPr>
        <p:spPr>
          <a:xfrm>
            <a:off y="1794603" x="393865"/>
            <a:ext cy="4682396" cx="832644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idx="1" type="body"/>
          </p:nvPr>
        </p:nvSpPr>
        <p:spPr>
          <a:xfrm>
            <a:off y="1658990" x="457200"/>
            <a:ext cy="4840199" cx="60201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When you create a Walking Paper, it comes with a little bar code that knows that longitude and latitude of the paper.</a:t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This enables us to load it into JOSM at the correct coordinates, and use it to draw our map!</a:t>
            </a:r>
          </a:p>
        </p:txBody>
      </p:sp>
      <p:sp>
        <p:nvSpPr>
          <p:cNvPr id="101" name="Shape 10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How does that work?</a:t>
            </a:r>
          </a:p>
        </p:txBody>
      </p:sp>
      <p:sp>
        <p:nvSpPr>
          <p:cNvPr id="102" name="Shape 102"/>
          <p:cNvSpPr/>
          <p:nvPr/>
        </p:nvSpPr>
        <p:spPr>
          <a:xfrm>
            <a:off y="1830675" x="6853425"/>
            <a:ext cy="1285875" cx="13525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y="2587550" x="1163400"/>
            <a:ext cy="774599" cx="68171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>
                <a:latin typeface="Ubuntu"/>
                <a:ea typeface="Ubuntu"/>
                <a:cs typeface="Ubuntu"/>
                <a:sym typeface="Ubuntu"/>
              </a:rPr>
              <a:t>Let's Make a Walking Paper!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3362150" x="1468158"/>
            <a:ext cy="948000" cx="6490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u="sng" lang="en">
                <a:solidFill>
                  <a:schemeClr val="hlink"/>
                </a:solidFill>
                <a:latin typeface="Ubuntu"/>
                <a:ea typeface="Ubuntu"/>
                <a:cs typeface="Ubuntu"/>
                <a:sym typeface="Ubuntu"/>
                <a:hlinkClick r:id="rId3"/>
              </a:rPr>
              <a:t>http://walkingpapers.hotosm.org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506">
      <a:dk1>
        <a:srgbClr val="000000"/>
      </a:dk1>
      <a:lt1>
        <a:srgbClr val="FFFFFF"/>
      </a:lt1>
      <a:dk2>
        <a:srgbClr val="00387E"/>
      </a:dk2>
      <a:lt2>
        <a:srgbClr val="C6D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87E"/>
      </a:hlink>
      <a:folHlink>
        <a:srgbClr val="96969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