
<file path=[Content_Types].xml><?xml version="1.0" encoding="utf-8"?>
<Types xmlns="http://schemas.openxmlformats.org/package/2006/content-types">
  <Default Extension="jpg" ContentType="image/jpeg"/>
  <Default Extension="rels" ContentType="application/vnd.openxmlformats-package.relationships+xml"/>
  <Default Extension="png" ContentType="image/png"/>
  <Default Extension="xml" ContentType="application/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6.xml" ContentType="application/vnd.openxmlformats-officedocument.presentationml.slideLayout+xml"/>
  <Override PartName="/ppt/slideLayouts/slideLayout2.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notesSlides/notesSlide7.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slideMasters/slideMaster1.xml" ContentType="application/vnd.openxmlformats-officedocument.presentationml.slideMaster+xml"/>
  <Override PartName="/ppt/slides/slide7.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4.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tableStyles.xml" ContentType="application/vnd.openxmlformats-officedocument.presentationml.tableStyles+xml"/>
</Types>
</file>

<file path=_rels/.rels><?xml version="1.0" encoding="UTF-8" standalone="yes"?><Relationships xmlns="http://schemas.openxmlformats.org/package/2006/relationships"><Relationship Target="ppt/presentation.xml" Type="http://schemas.openxmlformats.org/officeDocument/2006/relationships/officeDocument" Id="rId1"/></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aveSubsetFonts="1" autoCompressPictures="0" mc:PreserveAttributes="mv:*" mc:Ignorable="mv">
  <p:sldMasterIdLst>
    <p:sldMasterId id="214748365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6858000" cx="9144000"/>
  <p:notesSz cy="9144000" cx="6858000"/>
  <p:defaultText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a:lvl3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3pPr>
    <a:lvl4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4pPr>
    <a:lvl5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5pPr>
    <a:lvl6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6pPr>
    <a:lvl7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7pPr>
    <a:lvl8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8pPr>
    <a:lvl9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90651C3A-4460-11DB-9652-00E08161165F}"/>
</file>

<file path=ppt/_rels/presentation.xml.rels><?xml version="1.0" encoding="UTF-8" standalone="yes"?><Relationships xmlns="http://schemas.openxmlformats.org/package/2006/relationships"><Relationship Target="slides/slide9.xml" Type="http://schemas.openxmlformats.org/officeDocument/2006/relationships/slide" Id="rId14"/><Relationship Target="presProps.xml" Type="http://schemas.openxmlformats.org/officeDocument/2006/relationships/presProps" Id="rId2"/><Relationship Target="slides/slide7.xml" Type="http://schemas.openxmlformats.org/officeDocument/2006/relationships/slide" Id="rId12"/><Relationship Target="theme/theme2.xml" Type="http://schemas.openxmlformats.org/officeDocument/2006/relationships/theme" Id="rId1"/><Relationship Target="slides/slide8.xml" Type="http://schemas.openxmlformats.org/officeDocument/2006/relationships/slide" Id="rId13"/><Relationship Target="slideMasters/slideMaster1.xml" Type="http://schemas.openxmlformats.org/officeDocument/2006/relationships/slideMaster" Id="rId4"/><Relationship Target="slides/slide5.xml" Type="http://schemas.openxmlformats.org/officeDocument/2006/relationships/slide" Id="rId10"/><Relationship Target="tableStyles.xml" Type="http://schemas.openxmlformats.org/officeDocument/2006/relationships/tableStyles" Id="rId3"/><Relationship Target="slides/slide6.xml" Type="http://schemas.openxmlformats.org/officeDocument/2006/relationships/slide" Id="rId11"/><Relationship Target="slides/slide4.xml" Type="http://schemas.openxmlformats.org/officeDocument/2006/relationships/slide" Id="rId9"/><Relationship Target="slides/slide1.xml" Type="http://schemas.openxmlformats.org/officeDocument/2006/relationships/slide" Id="rId6"/><Relationship Target="notesMasters/notesMaster1.xml" Type="http://schemas.openxmlformats.org/officeDocument/2006/relationships/notesMaster" Id="rId5"/><Relationship Target="slides/slide3.xml" Type="http://schemas.openxmlformats.org/officeDocument/2006/relationships/slide" Id="rId8"/><Relationship Target="slides/slide2.xml" Type="http://schemas.openxmlformats.org/officeDocument/2006/relationships/slide" Id="rId7"/></Relationships>
</file>

<file path=ppt/notesMasters/_rels/notesMaster1.xml.rels><?xml version="1.0" encoding="UTF-8" standalone="yes"?><Relationships xmlns="http://schemas.openxmlformats.org/package/2006/relationships"><Relationship Target="../theme/theme3.xml" Type="http://schemas.openxmlformats.org/officeDocument/2006/relationships/theme" Id="rId1"/></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 name="Shape 1"/>
        <p:cNvGrpSpPr/>
        <p:nvPr/>
      </p:nvGrpSpPr>
      <p:grpSpPr>
        <a:xfrm>
          <a:off y="0" x="0"/>
          <a:ext cy="0" cx="0"/>
          <a:chOff y="0" x="0"/>
          <a:chExt cy="0" cx="0"/>
        </a:xfrm>
      </p:grpSpPr>
      <p:sp>
        <p:nvSpPr>
          <p:cNvPr id="2" name="Shape 2"/>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
        <p:nvSpPr>
          <p:cNvPr id="3" name="Shape 3"/>
          <p:cNvSpPr txBox="1"/>
          <p:nvPr>
            <p:ph idx="1" type="body"/>
          </p:nvPr>
        </p:nvSpPr>
        <p:spPr>
          <a:xfrm>
            <a:off y="4343400" x="685800"/>
            <a:ext cy="4114800" cx="5486399"/>
          </a:xfrm>
          <a:prstGeom prst="rect">
            <a:avLst/>
          </a:prstGeom>
        </p:spPr>
        <p:txBody>
          <a:bodyPr bIns="91425" rIns="91425" lIns="91425" tIns="91425" anchor="t" anchorCtr="0"/>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p:txBody>
      </p:sp>
    </p:spTree>
  </p:cSld>
  <p:clrMap accent2="accent2" accent3="accent3" accent4="accent4" accent5="accent5" accent6="accent6" hlink="hlink" tx2="lt2" tx1="dk1" bg2="dk2" bg1="lt1" folHlink="folHlink" accent1="accent1"/>
</p:notesMaster>
</file>

<file path=ppt/notesSlides/_rels/notesSlide1.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2.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3.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4.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5.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6.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7.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8.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_rels/notesSlide9.xml.rels><?xml version="1.0" encoding="UTF-8" standalone="yes"?><Relationships xmlns="http://schemas.openxmlformats.org/package/2006/relationships"><Relationship Target="../notesMasters/notesMaster1.xml" Type="http://schemas.openxmlformats.org/officeDocument/2006/relationships/notesMaster" Id="rId1"/></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27" name="Shape 27"/>
        <p:cNvGrpSpPr/>
        <p:nvPr/>
      </p:nvGrpSpPr>
      <p:grpSpPr>
        <a:xfrm>
          <a:off y="0" x="0"/>
          <a:ext cy="0" cx="0"/>
          <a:chOff y="0" x="0"/>
          <a:chExt cy="0" cx="0"/>
        </a:xfrm>
      </p:grpSpPr>
      <p:sp>
        <p:nvSpPr>
          <p:cNvPr id="28" name="Shape 28"/>
          <p:cNvSpPr/>
          <p:nvPr>
            <p:ph idx="2" type="sldImg"/>
          </p:nvPr>
        </p:nvSpPr>
        <p:spPr>
          <a:xfrm>
            <a:off y="685800" x="1143225"/>
            <a:ext cy="3429000" cx="4572225"/>
          </a:xfrm>
          <a:custGeom>
            <a:pathLst>
              <a:path w="120000" extrusionOk="0" h="120000">
                <a:moveTo>
                  <a:pt y="0" x="0"/>
                </a:moveTo>
                <a:lnTo>
                  <a:pt y="0" x="120000"/>
                </a:lnTo>
                <a:lnTo>
                  <a:pt y="120000" x="120000"/>
                </a:lnTo>
                <a:lnTo>
                  <a:pt y="120000" x="0"/>
                </a:lnTo>
                <a:close/>
              </a:path>
            </a:pathLst>
          </a:custGeom>
        </p:spPr>
      </p:sp>
      <p:sp>
        <p:nvSpPr>
          <p:cNvPr id="29" name="Shape 29"/>
          <p:cNvSpPr txBox="1"/>
          <p:nvPr>
            <p:ph idx="1" type="body"/>
          </p:nvPr>
        </p:nvSpPr>
        <p:spPr>
          <a:xfrm>
            <a:off y="4343400" x="685800"/>
            <a:ext cy="4114800" cx="5486399"/>
          </a:xfrm>
          <a:prstGeom prst="rect">
            <a:avLst/>
          </a:prstGeom>
        </p:spPr>
        <p:txBody>
          <a:bodyPr bIns="91425" rIns="91425" lIns="91425" tIns="91425" anchor="t" anchorCtr="0">
            <a:noAutofit/>
          </a:bodyPr>
          <a:lstStyle/>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33" name="Shape 33"/>
        <p:cNvGrpSpPr/>
        <p:nvPr/>
      </p:nvGrpSpPr>
      <p:grpSpPr>
        <a:xfrm>
          <a:off y="0" x="0"/>
          <a:ext cy="0" cx="0"/>
          <a:chOff y="0" x="0"/>
          <a:chExt cy="0" cx="0"/>
        </a:xfrm>
      </p:grpSpPr>
      <p:sp>
        <p:nvSpPr>
          <p:cNvPr id="34" name="Shape 34"/>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35" name="Shape 35"/>
          <p:cNvSpPr txBox="1"/>
          <p:nvPr>
            <p:ph idx="1" type="body"/>
          </p:nvPr>
        </p:nvSpPr>
        <p:spPr>
          <a:xfrm>
            <a:off y="4343400" x="685800"/>
            <a:ext cy="4114800" cx="5486399"/>
          </a:xfrm>
          <a:prstGeom prst="rect">
            <a:avLst/>
          </a:prstGeom>
        </p:spPr>
        <p:txBody>
          <a:bodyPr bIns="91425" rIns="91425" lIns="91425" tIns="91425" anchor="t" anchorCtr="0">
            <a:noAutofit/>
          </a:bodyPr>
          <a:lstStyle/>
          <a:p>
            <a:pPr rtl="0" lvl="0">
              <a:buNone/>
            </a:pPr>
            <a:r>
              <a:rPr lang="en"/>
              <a:t>We are going to focus on step three of the mapping process in this presentation.  You should have already looked at what was mapped in OSM and prepared your team for mapping (divided up areas, prepared equipment).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41" name="Shape 41"/>
        <p:cNvGrpSpPr/>
        <p:nvPr/>
      </p:nvGrpSpPr>
      <p:grpSpPr>
        <a:xfrm>
          <a:off y="0" x="0"/>
          <a:ext cy="0" cx="0"/>
          <a:chOff y="0" x="0"/>
          <a:chExt cy="0" cx="0"/>
        </a:xfrm>
      </p:grpSpPr>
      <p:sp>
        <p:nvSpPr>
          <p:cNvPr id="42" name="Shape 42"/>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43" name="Shape 43"/>
          <p:cNvSpPr txBox="1"/>
          <p:nvPr>
            <p:ph idx="1" type="body"/>
          </p:nvPr>
        </p:nvSpPr>
        <p:spPr>
          <a:xfrm>
            <a:off y="4343400" x="685800"/>
            <a:ext cy="4114800" cx="5486399"/>
          </a:xfrm>
          <a:prstGeom prst="rect">
            <a:avLst/>
          </a:prstGeom>
        </p:spPr>
        <p:txBody>
          <a:bodyPr bIns="91425" rIns="91425" lIns="91425" tIns="91425" anchor="t" anchorCtr="0">
            <a:noAutofit/>
          </a:bodyPr>
          <a:lstStyle/>
          <a:p>
            <a:pPr>
              <a:buNone/>
            </a:pPr>
            <a:r>
              <a:rPr lang="en"/>
              <a:t>There are many GPS devices in the market. Some of them might use touchscreen navigation but basically they are all the same. What makes them different are memory capacity and maximum accuracy level.</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52" name="Shape 52"/>
        <p:cNvGrpSpPr/>
        <p:nvPr/>
      </p:nvGrpSpPr>
      <p:grpSpPr>
        <a:xfrm>
          <a:off y="0" x="0"/>
          <a:ext cy="0" cx="0"/>
          <a:chOff y="0" x="0"/>
          <a:chExt cy="0" cx="0"/>
        </a:xfrm>
      </p:grpSpPr>
      <p:sp>
        <p:nvSpPr>
          <p:cNvPr id="53" name="Shape 53"/>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54" name="Shape 54"/>
          <p:cNvSpPr txBox="1"/>
          <p:nvPr>
            <p:ph idx="1" type="body"/>
          </p:nvPr>
        </p:nvSpPr>
        <p:spPr>
          <a:xfrm>
            <a:off y="4343400" x="685800"/>
            <a:ext cy="4114800" cx="5486399"/>
          </a:xfrm>
          <a:prstGeom prst="rect">
            <a:avLst/>
          </a:prstGeom>
        </p:spPr>
        <p:txBody>
          <a:bodyPr bIns="91425" rIns="91425" lIns="91425" tIns="91425" anchor="t" anchorCtr="0">
            <a:noAutofit/>
          </a:bodyPr>
          <a:lstStyle/>
          <a:p>
            <a:pPr>
              <a:buNone/>
            </a:pPr>
            <a:r>
              <a:rPr lang="en"/>
              <a:t>Every place on the earth has a longitude and latitude.  These are coordinates that identify how far East or West a point is, and how far North and South.  Our GPS records these coordinates.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59" name="Shape 59"/>
        <p:cNvGrpSpPr/>
        <p:nvPr/>
      </p:nvGrpSpPr>
      <p:grpSpPr>
        <a:xfrm>
          <a:off y="0" x="0"/>
          <a:ext cy="0" cx="0"/>
          <a:chOff y="0" x="0"/>
          <a:chExt cy="0" cx="0"/>
        </a:xfrm>
      </p:grpSpPr>
      <p:sp>
        <p:nvSpPr>
          <p:cNvPr id="60" name="Shape 60"/>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61" name="Shape 61"/>
          <p:cNvSpPr txBox="1"/>
          <p:nvPr>
            <p:ph idx="1" type="body"/>
          </p:nvPr>
        </p:nvSpPr>
        <p:spPr>
          <a:xfrm>
            <a:off y="4343400" x="685800"/>
            <a:ext cy="4114800" cx="5486399"/>
          </a:xfrm>
          <a:prstGeom prst="rect">
            <a:avLst/>
          </a:prstGeom>
        </p:spPr>
        <p:txBody>
          <a:bodyPr bIns="91425" rIns="91425" lIns="91425" tIns="91425" anchor="t" anchorCtr="0">
            <a:noAutofit/>
          </a:bodyPr>
          <a:lstStyle/>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65" name="Shape 65"/>
        <p:cNvGrpSpPr/>
        <p:nvPr/>
      </p:nvGrpSpPr>
      <p:grpSpPr>
        <a:xfrm>
          <a:off y="0" x="0"/>
          <a:ext cy="0" cx="0"/>
          <a:chOff y="0" x="0"/>
          <a:chExt cy="0" cx="0"/>
        </a:xfrm>
      </p:grpSpPr>
      <p:sp>
        <p:nvSpPr>
          <p:cNvPr id="66" name="Shape 66"/>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67" name="Shape 67"/>
          <p:cNvSpPr txBox="1"/>
          <p:nvPr>
            <p:ph idx="1" type="body"/>
          </p:nvPr>
        </p:nvSpPr>
        <p:spPr>
          <a:xfrm>
            <a:off y="4343400" x="685800"/>
            <a:ext cy="4114800" cx="5486399"/>
          </a:xfrm>
          <a:prstGeom prst="rect">
            <a:avLst/>
          </a:prstGeom>
        </p:spPr>
        <p:txBody>
          <a:bodyPr bIns="91425" rIns="91425" lIns="91425" tIns="91425" anchor="t" anchorCtr="0">
            <a:noAutofit/>
          </a:bodyPr>
          <a:lstStyle/>
          <a:p>
            <a:pPr rtl="0" lvl="0">
              <a:lnSpc>
                <a:spcPct val="115000"/>
              </a:lnSpc>
              <a:buNone/>
            </a:pPr>
            <a:r>
              <a:rPr lang="en"/>
              <a:t>We've already learned how to draw points, lines and shapes in JOSM, and we know how to draw a map.  The problem with the maps we drew however, is that we did not draw them in the correct location, because we didn’t have that information.  The points and tracks that we collect on our GPS have this information, and when we open them in JOSM it places them in the correct place on the planet.  We can see this better if we show our GPS data over a satellite picture:</a:t>
            </a:r>
          </a:p>
          <a:p>
            <a:r>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71" name="Shape 71"/>
        <p:cNvGrpSpPr/>
        <p:nvPr/>
      </p:nvGrpSpPr>
      <p:grpSpPr>
        <a:xfrm>
          <a:off y="0" x="0"/>
          <a:ext cy="0" cx="0"/>
          <a:chOff y="0" x="0"/>
          <a:chExt cy="0" cx="0"/>
        </a:xfrm>
      </p:grpSpPr>
      <p:sp>
        <p:nvSpPr>
          <p:cNvPr id="72" name="Shape 72"/>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73" name="Shape 73"/>
          <p:cNvSpPr txBox="1"/>
          <p:nvPr>
            <p:ph idx="1" type="body"/>
          </p:nvPr>
        </p:nvSpPr>
        <p:spPr>
          <a:xfrm>
            <a:off y="4343400" x="685800"/>
            <a:ext cy="4114800" cx="5486399"/>
          </a:xfrm>
          <a:prstGeom prst="rect">
            <a:avLst/>
          </a:prstGeom>
        </p:spPr>
        <p:txBody>
          <a:bodyPr bIns="91425" rIns="91425" lIns="91425" tIns="91425" anchor="t" anchorCtr="0">
            <a:noAutofit/>
          </a:bodyPr>
          <a:lstStyle/>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77" name="Shape 77"/>
        <p:cNvGrpSpPr/>
        <p:nvPr/>
      </p:nvGrpSpPr>
      <p:grpSpPr>
        <a:xfrm>
          <a:off y="0" x="0"/>
          <a:ext cy="0" cx="0"/>
          <a:chOff y="0" x="0"/>
          <a:chExt cy="0" cx="0"/>
        </a:xfrm>
      </p:grpSpPr>
      <p:sp>
        <p:nvSpPr>
          <p:cNvPr id="78" name="Shape 78"/>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79" name="Shape 79"/>
          <p:cNvSpPr txBox="1"/>
          <p:nvPr>
            <p:ph idx="1" type="body"/>
          </p:nvPr>
        </p:nvSpPr>
        <p:spPr>
          <a:xfrm>
            <a:off y="4343400" x="685800"/>
            <a:ext cy="4114800" cx="5486399"/>
          </a:xfrm>
          <a:prstGeom prst="rect">
            <a:avLst/>
          </a:prstGeom>
        </p:spPr>
        <p:txBody>
          <a:bodyPr bIns="91425" rIns="91425" lIns="91425" tIns="91425" anchor="t" anchorCtr="0">
            <a:noAutofit/>
          </a:bodyPr>
          <a:lstStyle/>
          <a:p>
            <a:pPr rtl="0" lvl="0">
              <a:buNone/>
            </a:pPr>
            <a:r>
              <a:rPr lang="en"/>
              <a:t>Loading our GPS data does not mean we are finished mapping.  While these points and lines are good, they are not the same as the maps that we drew earlier.  We use these points as a base layer, a background to use when drawing our maps, to make sure that when we draw points, lines, and shapes, we draw them in the correct location, so that they have the correct longitude and latitude.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Sp="0" showMasterPhAnim="0">
  <p:cSld>
    <p:spTree>
      <p:nvGrpSpPr>
        <p:cNvPr id="83" name="Shape 83"/>
        <p:cNvGrpSpPr/>
        <p:nvPr/>
      </p:nvGrpSpPr>
      <p:grpSpPr>
        <a:xfrm>
          <a:off y="0" x="0"/>
          <a:ext cy="0" cx="0"/>
          <a:chOff y="0" x="0"/>
          <a:chExt cy="0" cx="0"/>
        </a:xfrm>
      </p:grpSpPr>
      <p:sp>
        <p:nvSpPr>
          <p:cNvPr id="84" name="Shape 84"/>
          <p:cNvSpPr/>
          <p:nvPr>
            <p:ph idx="2" type="sldImg"/>
          </p:nvPr>
        </p:nvSpPr>
        <p:spPr>
          <a:xfrm>
            <a:off y="685800" x="1143225"/>
            <a:ext cy="3429000" cx="4572299"/>
          </a:xfrm>
          <a:custGeom>
            <a:pathLst>
              <a:path w="120000" extrusionOk="0" h="120000">
                <a:moveTo>
                  <a:pt y="0" x="0"/>
                </a:moveTo>
                <a:lnTo>
                  <a:pt y="0" x="120000"/>
                </a:lnTo>
                <a:lnTo>
                  <a:pt y="120000" x="120000"/>
                </a:lnTo>
                <a:lnTo>
                  <a:pt y="120000" x="0"/>
                </a:lnTo>
                <a:close/>
              </a:path>
            </a:pathLst>
          </a:custGeom>
        </p:spPr>
      </p:sp>
      <p:sp>
        <p:nvSpPr>
          <p:cNvPr id="85" name="Shape 85"/>
          <p:cNvSpPr txBox="1"/>
          <p:nvPr>
            <p:ph idx="1" type="body"/>
          </p:nvPr>
        </p:nvSpPr>
        <p:spPr>
          <a:xfrm>
            <a:off y="4343400" x="685800"/>
            <a:ext cy="4114800" cx="5486399"/>
          </a:xfrm>
          <a:prstGeom prst="rect">
            <a:avLst/>
          </a:prstGeom>
        </p:spPr>
        <p:txBody>
          <a:bodyPr bIns="91425" rIns="91425" lIns="91425" tIns="91425" anchor="t" anchorCtr="0">
            <a:noAutofit/>
          </a:bodyPr>
          <a:lstStyle/>
          <a:p>
            <a:pPr>
              <a:buNone/>
            </a:pPr>
            <a:r>
              <a:rPr lang="en"/>
              <a:t>We have now completed step 3 of the mapping process.  The rest of the process will take place in JOSM, which we have also begun to learn, so that means we've almost completed the whole process!  Now we will learn how to load our GPS data into JOSM, how to access OpenStreetMap, edit the data, and save it again on OSM.</a:t>
            </a:r>
          </a:p>
        </p:txBody>
      </p:sp>
    </p:spTree>
  </p:cSld>
  <p:clrMapOvr>
    <a:masterClrMapping/>
  </p:clrMapOvr>
</p:notes>
</file>

<file path=ppt/slideLayouts/_rels/slideLayout1.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2.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3.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4.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5.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_rels/slideLayout6.xml.rels><?xml version="1.0" encoding="UTF-8" standalone="yes"?><Relationships xmlns="http://schemas.openxmlformats.org/package/2006/relationships"><Relationship Target="../slideMasters/slideMaster1.xml" Type="http://schemas.openxmlformats.org/officeDocument/2006/relationships/slideMaster" Id="rId1"/></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itle" type="title">
  <p:cSld name="title">
    <p:spTree>
      <p:nvGrpSpPr>
        <p:cNvPr id="7" name="Shape 7"/>
        <p:cNvGrpSpPr/>
        <p:nvPr/>
      </p:nvGrpSpPr>
      <p:grpSpPr>
        <a:xfrm>
          <a:off y="0" x="0"/>
          <a:ext cy="0" cx="0"/>
          <a:chOff y="0" x="0"/>
          <a:chExt cy="0" cx="0"/>
        </a:xfrm>
      </p:grpSpPr>
      <p:sp>
        <p:nvSpPr>
          <p:cNvPr id="8" name="Shape 8"/>
          <p:cNvSpPr txBox="1"/>
          <p:nvPr>
            <p:ph type="ctrTitle"/>
          </p:nvPr>
        </p:nvSpPr>
        <p:spPr>
          <a:xfrm>
            <a:off y="2111123" x="685800"/>
            <a:ext cy="1546474" cx="7772400"/>
          </a:xfrm>
          <a:prstGeom prst="rect">
            <a:avLst/>
          </a:prstGeom>
          <a:noFill/>
          <a:ln>
            <a:noFill/>
          </a:ln>
        </p:spPr>
        <p:txBody>
          <a:bodyPr bIns="91425" rIns="91425" lIns="91425" tIns="91425" anchor="b" anchorCtr="0"/>
          <a:lstStyle>
            <a:lvl1pPr algn="ctr" rtl="0" indent="304800" marL="0">
              <a:spcBef>
                <a:spcPts val="0"/>
              </a:spcBef>
              <a:buClr>
                <a:schemeClr val="dk1"/>
              </a:buClr>
              <a:buSzPct val="100000"/>
              <a:buFont typeface="Arial"/>
              <a:buNone/>
              <a:defRPr strike="noStrike" u="none" b="1" cap="none" baseline="0" sz="4800" i="0">
                <a:solidFill>
                  <a:schemeClr val="dk1"/>
                </a:solidFill>
                <a:latin typeface="Arial"/>
                <a:ea typeface="Arial"/>
                <a:cs typeface="Arial"/>
                <a:sym typeface="Arial"/>
              </a:defRPr>
            </a:lvl1pPr>
            <a:lvl2pPr algn="ctr" rtl="0" indent="304800" marL="0">
              <a:spcBef>
                <a:spcPts val="0"/>
              </a:spcBef>
              <a:buClr>
                <a:schemeClr val="dk1"/>
              </a:buClr>
              <a:buSzPct val="100000"/>
              <a:buFont typeface="Arial"/>
              <a:buNone/>
              <a:defRPr strike="noStrike" u="none" b="1" cap="none" baseline="0" sz="4800" i="0">
                <a:solidFill>
                  <a:schemeClr val="dk1"/>
                </a:solidFill>
                <a:latin typeface="Arial"/>
                <a:ea typeface="Arial"/>
                <a:cs typeface="Arial"/>
                <a:sym typeface="Arial"/>
              </a:defRPr>
            </a:lvl2pPr>
            <a:lvl3pPr algn="ctr" rtl="0" indent="304800" marL="0">
              <a:spcBef>
                <a:spcPts val="0"/>
              </a:spcBef>
              <a:buClr>
                <a:schemeClr val="dk1"/>
              </a:buClr>
              <a:buSzPct val="100000"/>
              <a:buFont typeface="Arial"/>
              <a:buNone/>
              <a:defRPr strike="noStrike" u="none" b="1" cap="none" baseline="0" sz="4800" i="0">
                <a:solidFill>
                  <a:schemeClr val="dk1"/>
                </a:solidFill>
                <a:latin typeface="Arial"/>
                <a:ea typeface="Arial"/>
                <a:cs typeface="Arial"/>
                <a:sym typeface="Arial"/>
              </a:defRPr>
            </a:lvl3pPr>
            <a:lvl4pPr algn="ctr" rtl="0" indent="304800" marL="0">
              <a:spcBef>
                <a:spcPts val="0"/>
              </a:spcBef>
              <a:buClr>
                <a:schemeClr val="dk1"/>
              </a:buClr>
              <a:buSzPct val="100000"/>
              <a:buFont typeface="Arial"/>
              <a:buNone/>
              <a:defRPr strike="noStrike" u="none" b="1" cap="none" baseline="0" sz="4800" i="0">
                <a:solidFill>
                  <a:schemeClr val="dk1"/>
                </a:solidFill>
                <a:latin typeface="Arial"/>
                <a:ea typeface="Arial"/>
                <a:cs typeface="Arial"/>
                <a:sym typeface="Arial"/>
              </a:defRPr>
            </a:lvl4pPr>
            <a:lvl5pPr algn="ctr" rtl="0" indent="304800" marL="0">
              <a:spcBef>
                <a:spcPts val="0"/>
              </a:spcBef>
              <a:buClr>
                <a:schemeClr val="dk1"/>
              </a:buClr>
              <a:buSzPct val="100000"/>
              <a:buFont typeface="Arial"/>
              <a:buNone/>
              <a:defRPr strike="noStrike" u="none" b="1" cap="none" baseline="0" sz="4800" i="0">
                <a:solidFill>
                  <a:schemeClr val="dk1"/>
                </a:solidFill>
                <a:latin typeface="Arial"/>
                <a:ea typeface="Arial"/>
                <a:cs typeface="Arial"/>
                <a:sym typeface="Arial"/>
              </a:defRPr>
            </a:lvl5pPr>
            <a:lvl6pPr algn="ctr" rtl="0" indent="304800" marL="0">
              <a:spcBef>
                <a:spcPts val="0"/>
              </a:spcBef>
              <a:buClr>
                <a:schemeClr val="dk1"/>
              </a:buClr>
              <a:buSzPct val="100000"/>
              <a:buFont typeface="Arial"/>
              <a:buNone/>
              <a:defRPr strike="noStrike" u="none" b="1" cap="none" baseline="0" sz="4800" i="0">
                <a:solidFill>
                  <a:schemeClr val="dk1"/>
                </a:solidFill>
                <a:latin typeface="Arial"/>
                <a:ea typeface="Arial"/>
                <a:cs typeface="Arial"/>
                <a:sym typeface="Arial"/>
              </a:defRPr>
            </a:lvl6pPr>
            <a:lvl7pPr algn="ctr" rtl="0" indent="304800" marL="0">
              <a:spcBef>
                <a:spcPts val="0"/>
              </a:spcBef>
              <a:buClr>
                <a:schemeClr val="dk1"/>
              </a:buClr>
              <a:buSzPct val="100000"/>
              <a:buFont typeface="Arial"/>
              <a:buNone/>
              <a:defRPr strike="noStrike" u="none" b="1" cap="none" baseline="0" sz="4800" i="0">
                <a:solidFill>
                  <a:schemeClr val="dk1"/>
                </a:solidFill>
                <a:latin typeface="Arial"/>
                <a:ea typeface="Arial"/>
                <a:cs typeface="Arial"/>
                <a:sym typeface="Arial"/>
              </a:defRPr>
            </a:lvl7pPr>
            <a:lvl8pPr algn="ctr" rtl="0" indent="304800" marL="0">
              <a:spcBef>
                <a:spcPts val="0"/>
              </a:spcBef>
              <a:buClr>
                <a:schemeClr val="dk1"/>
              </a:buClr>
              <a:buSzPct val="100000"/>
              <a:buFont typeface="Arial"/>
              <a:buNone/>
              <a:defRPr strike="noStrike" u="none" b="1" cap="none" baseline="0" sz="4800" i="0">
                <a:solidFill>
                  <a:schemeClr val="dk1"/>
                </a:solidFill>
                <a:latin typeface="Arial"/>
                <a:ea typeface="Arial"/>
                <a:cs typeface="Arial"/>
                <a:sym typeface="Arial"/>
              </a:defRPr>
            </a:lvl8pPr>
            <a:lvl9pPr algn="ctr" rtl="0" indent="304800" marL="0">
              <a:spcBef>
                <a:spcPts val="0"/>
              </a:spcBef>
              <a:buClr>
                <a:schemeClr val="dk1"/>
              </a:buClr>
              <a:buSzPct val="100000"/>
              <a:buFont typeface="Arial"/>
              <a:buNone/>
              <a:defRPr strike="noStrike" u="none" b="1" cap="none" baseline="0" sz="4800" i="0">
                <a:solidFill>
                  <a:schemeClr val="dk1"/>
                </a:solidFill>
                <a:latin typeface="Arial"/>
                <a:ea typeface="Arial"/>
                <a:cs typeface="Arial"/>
                <a:sym typeface="Arial"/>
              </a:defRPr>
            </a:lvl9pPr>
          </a:lstStyle>
          <a:p/>
        </p:txBody>
      </p:sp>
      <p:sp>
        <p:nvSpPr>
          <p:cNvPr id="9" name="Shape 9"/>
          <p:cNvSpPr txBox="1"/>
          <p:nvPr>
            <p:ph idx="1" type="subTitle"/>
          </p:nvPr>
        </p:nvSpPr>
        <p:spPr>
          <a:xfrm>
            <a:off y="3786737" x="685800"/>
            <a:ext cy="1046317" cx="7772400"/>
          </a:xfrm>
          <a:prstGeom prst="rect">
            <a:avLst/>
          </a:prstGeom>
          <a:noFill/>
          <a:ln>
            <a:noFill/>
          </a:ln>
        </p:spPr>
        <p:txBody>
          <a:bodyPr bIns="91425" rIns="91425" lIns="91425" tIns="91425" anchor="t" anchorCtr="0"/>
          <a:lstStyle>
            <a:lvl1pPr algn="ctr" rtl="0" indent="190500" marL="0">
              <a:lnSpc>
                <a:spcPct val="100000"/>
              </a:lnSpc>
              <a:spcBef>
                <a:spcPts val="0"/>
              </a:spcBef>
              <a:spcAft>
                <a:spcPts val="0"/>
              </a:spcAft>
              <a:buClr>
                <a:schemeClr val="dk2"/>
              </a:buClr>
              <a:buSzPct val="100000"/>
              <a:buFont typeface="Arial"/>
              <a:buNone/>
              <a:defRPr strike="noStrike" u="none" b="0" cap="none" baseline="0" sz="3000" i="0">
                <a:solidFill>
                  <a:schemeClr val="dk2"/>
                </a:solidFill>
                <a:latin typeface="Arial"/>
                <a:ea typeface="Arial"/>
                <a:cs typeface="Arial"/>
                <a:sym typeface="Arial"/>
              </a:defRPr>
            </a:lvl1pPr>
            <a:lvl2pPr algn="ctr" rtl="0" indent="190500" marL="0">
              <a:lnSpc>
                <a:spcPct val="100000"/>
              </a:lnSpc>
              <a:spcBef>
                <a:spcPts val="0"/>
              </a:spcBef>
              <a:spcAft>
                <a:spcPts val="0"/>
              </a:spcAft>
              <a:buClr>
                <a:schemeClr val="dk2"/>
              </a:buClr>
              <a:buSzPct val="100000"/>
              <a:buFont typeface="Arial"/>
              <a:buNone/>
              <a:defRPr strike="noStrike" u="none" b="0" cap="none" baseline="0" sz="3000" i="0">
                <a:solidFill>
                  <a:schemeClr val="dk2"/>
                </a:solidFill>
                <a:latin typeface="Arial"/>
                <a:ea typeface="Arial"/>
                <a:cs typeface="Arial"/>
                <a:sym typeface="Arial"/>
              </a:defRPr>
            </a:lvl2pPr>
            <a:lvl3pPr algn="ctr" rtl="0" indent="190500" marL="0">
              <a:lnSpc>
                <a:spcPct val="100000"/>
              </a:lnSpc>
              <a:spcBef>
                <a:spcPts val="0"/>
              </a:spcBef>
              <a:spcAft>
                <a:spcPts val="0"/>
              </a:spcAft>
              <a:buClr>
                <a:schemeClr val="dk2"/>
              </a:buClr>
              <a:buSzPct val="100000"/>
              <a:buFont typeface="Arial"/>
              <a:buNone/>
              <a:defRPr strike="noStrike" u="none" b="0" cap="none" baseline="0" sz="3000" i="0">
                <a:solidFill>
                  <a:schemeClr val="dk2"/>
                </a:solidFill>
                <a:latin typeface="Arial"/>
                <a:ea typeface="Arial"/>
                <a:cs typeface="Arial"/>
                <a:sym typeface="Arial"/>
              </a:defRPr>
            </a:lvl3pPr>
            <a:lvl4pPr algn="ctr" rtl="0" indent="190500" marL="0">
              <a:lnSpc>
                <a:spcPct val="100000"/>
              </a:lnSpc>
              <a:spcBef>
                <a:spcPts val="0"/>
              </a:spcBef>
              <a:spcAft>
                <a:spcPts val="0"/>
              </a:spcAft>
              <a:buClr>
                <a:schemeClr val="dk2"/>
              </a:buClr>
              <a:buSzPct val="100000"/>
              <a:buFont typeface="Arial"/>
              <a:buNone/>
              <a:defRPr strike="noStrike" u="none" b="0" cap="none" baseline="0" sz="3000" i="0">
                <a:solidFill>
                  <a:schemeClr val="dk2"/>
                </a:solidFill>
                <a:latin typeface="Arial"/>
                <a:ea typeface="Arial"/>
                <a:cs typeface="Arial"/>
                <a:sym typeface="Arial"/>
              </a:defRPr>
            </a:lvl4pPr>
            <a:lvl5pPr algn="ctr" rtl="0" indent="190500" marL="0">
              <a:lnSpc>
                <a:spcPct val="100000"/>
              </a:lnSpc>
              <a:spcBef>
                <a:spcPts val="0"/>
              </a:spcBef>
              <a:spcAft>
                <a:spcPts val="0"/>
              </a:spcAft>
              <a:buClr>
                <a:schemeClr val="dk2"/>
              </a:buClr>
              <a:buSzPct val="100000"/>
              <a:buFont typeface="Arial"/>
              <a:buNone/>
              <a:defRPr strike="noStrike" u="none" b="0" cap="none" baseline="0" sz="3000" i="0">
                <a:solidFill>
                  <a:schemeClr val="dk2"/>
                </a:solidFill>
                <a:latin typeface="Arial"/>
                <a:ea typeface="Arial"/>
                <a:cs typeface="Arial"/>
                <a:sym typeface="Arial"/>
              </a:defRPr>
            </a:lvl5pPr>
            <a:lvl6pPr algn="ctr" rtl="0" indent="190500" marL="0">
              <a:lnSpc>
                <a:spcPct val="100000"/>
              </a:lnSpc>
              <a:spcBef>
                <a:spcPts val="0"/>
              </a:spcBef>
              <a:spcAft>
                <a:spcPts val="0"/>
              </a:spcAft>
              <a:buClr>
                <a:schemeClr val="dk2"/>
              </a:buClr>
              <a:buSzPct val="100000"/>
              <a:buFont typeface="Arial"/>
              <a:buNone/>
              <a:defRPr strike="noStrike" u="none" b="0" cap="none" baseline="0" sz="3000" i="0">
                <a:solidFill>
                  <a:schemeClr val="dk2"/>
                </a:solidFill>
                <a:latin typeface="Arial"/>
                <a:ea typeface="Arial"/>
                <a:cs typeface="Arial"/>
                <a:sym typeface="Arial"/>
              </a:defRPr>
            </a:lvl6pPr>
            <a:lvl7pPr algn="ctr" rtl="0" indent="190500" marL="0">
              <a:lnSpc>
                <a:spcPct val="100000"/>
              </a:lnSpc>
              <a:spcBef>
                <a:spcPts val="0"/>
              </a:spcBef>
              <a:spcAft>
                <a:spcPts val="0"/>
              </a:spcAft>
              <a:buClr>
                <a:schemeClr val="dk2"/>
              </a:buClr>
              <a:buSzPct val="100000"/>
              <a:buFont typeface="Arial"/>
              <a:buNone/>
              <a:defRPr strike="noStrike" u="none" b="0" cap="none" baseline="0" sz="3000" i="0">
                <a:solidFill>
                  <a:schemeClr val="dk2"/>
                </a:solidFill>
                <a:latin typeface="Arial"/>
                <a:ea typeface="Arial"/>
                <a:cs typeface="Arial"/>
                <a:sym typeface="Arial"/>
              </a:defRPr>
            </a:lvl7pPr>
            <a:lvl8pPr algn="ctr" rtl="0" indent="190500" marL="0">
              <a:lnSpc>
                <a:spcPct val="100000"/>
              </a:lnSpc>
              <a:spcBef>
                <a:spcPts val="0"/>
              </a:spcBef>
              <a:spcAft>
                <a:spcPts val="0"/>
              </a:spcAft>
              <a:buClr>
                <a:schemeClr val="dk2"/>
              </a:buClr>
              <a:buSzPct val="100000"/>
              <a:buFont typeface="Arial"/>
              <a:buNone/>
              <a:defRPr strike="noStrike" u="none" b="0" cap="none" baseline="0" sz="3000" i="0">
                <a:solidFill>
                  <a:schemeClr val="dk2"/>
                </a:solidFill>
                <a:latin typeface="Arial"/>
                <a:ea typeface="Arial"/>
                <a:cs typeface="Arial"/>
                <a:sym typeface="Arial"/>
              </a:defRPr>
            </a:lvl8pPr>
            <a:lvl9pPr algn="ctr" rtl="0" indent="190500" marL="0">
              <a:lnSpc>
                <a:spcPct val="100000"/>
              </a:lnSpc>
              <a:spcBef>
                <a:spcPts val="0"/>
              </a:spcBef>
              <a:spcAft>
                <a:spcPts val="0"/>
              </a:spcAft>
              <a:buClr>
                <a:schemeClr val="dk2"/>
              </a:buClr>
              <a:buSzPct val="100000"/>
              <a:buFont typeface="Arial"/>
              <a:buNone/>
              <a:defRPr strike="noStrike" u="none" b="0" cap="none" baseline="0" sz="3000" i="0">
                <a:solidFill>
                  <a:schemeClr val="dk2"/>
                </a:solidFill>
                <a:latin typeface="Arial"/>
                <a:ea typeface="Arial"/>
                <a:cs typeface="Arial"/>
                <a:sym typeface="Aria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x" type="tx">
  <p:cSld name="tx">
    <p:spTree>
      <p:nvGrpSpPr>
        <p:cNvPr id="10" name="Shape 10"/>
        <p:cNvGrpSpPr/>
        <p:nvPr/>
      </p:nvGrpSpPr>
      <p:grpSpPr>
        <a:xfrm>
          <a:off y="0" x="0"/>
          <a:ext cy="0" cx="0"/>
          <a:chOff y="0" x="0"/>
          <a:chExt cy="0" cx="0"/>
        </a:xfrm>
      </p:grpSpPr>
      <p:sp>
        <p:nvSpPr>
          <p:cNvPr id="11" name="Shape 11"/>
          <p:cNvSpPr txBox="1"/>
          <p:nvPr>
            <p:ph type="title"/>
          </p:nvPr>
        </p:nvSpPr>
        <p:spPr>
          <a:xfrm>
            <a:off y="274637" x="457200"/>
            <a:ext cy="1143000" cx="8229600"/>
          </a:xfrm>
          <a:prstGeom prst="rect">
            <a:avLst/>
          </a:prstGeom>
          <a:noFill/>
          <a:ln>
            <a:noFill/>
          </a:ln>
        </p:spPr>
        <p:txBody>
          <a:bodyPr bIns="91425" rIns="91425" lIns="91425" tIns="91425" anchor="b" anchorCtr="0"/>
          <a:lstStyle>
            <a:lvl1pPr algn="l" rtl="0">
              <a:spcBef>
                <a:spcPts val="0"/>
              </a:spcBef>
              <a:buSzPct val="100000"/>
              <a:buFont typeface="Arial"/>
              <a:buNone/>
              <a:defRPr b="1" sz="3600">
                <a:solidFill>
                  <a:schemeClr val="dk1"/>
                </a:solidFill>
                <a:latin typeface="Arial"/>
                <a:ea typeface="Arial"/>
                <a:cs typeface="Arial"/>
                <a:sym typeface="Arial"/>
              </a:defRPr>
            </a:lvl1pPr>
            <a:lvl2pPr algn="l" rtl="0">
              <a:spcBef>
                <a:spcPts val="0"/>
              </a:spcBef>
              <a:buSzPct val="100000"/>
              <a:buFont typeface="Arial"/>
              <a:buNone/>
              <a:defRPr b="1" sz="3600">
                <a:solidFill>
                  <a:schemeClr val="dk1"/>
                </a:solidFill>
                <a:latin typeface="Arial"/>
                <a:ea typeface="Arial"/>
                <a:cs typeface="Arial"/>
                <a:sym typeface="Arial"/>
              </a:defRPr>
            </a:lvl2pPr>
            <a:lvl3pPr algn="l" rtl="0">
              <a:spcBef>
                <a:spcPts val="0"/>
              </a:spcBef>
              <a:buSzPct val="100000"/>
              <a:buFont typeface="Arial"/>
              <a:buNone/>
              <a:defRPr b="1" sz="3600">
                <a:solidFill>
                  <a:schemeClr val="dk1"/>
                </a:solidFill>
                <a:latin typeface="Arial"/>
                <a:ea typeface="Arial"/>
                <a:cs typeface="Arial"/>
                <a:sym typeface="Arial"/>
              </a:defRPr>
            </a:lvl3pPr>
            <a:lvl4pPr algn="l" rtl="0">
              <a:spcBef>
                <a:spcPts val="0"/>
              </a:spcBef>
              <a:buSzPct val="100000"/>
              <a:buFont typeface="Arial"/>
              <a:buNone/>
              <a:defRPr b="1" sz="3600">
                <a:solidFill>
                  <a:schemeClr val="dk1"/>
                </a:solidFill>
                <a:latin typeface="Arial"/>
                <a:ea typeface="Arial"/>
                <a:cs typeface="Arial"/>
                <a:sym typeface="Arial"/>
              </a:defRPr>
            </a:lvl4pPr>
            <a:lvl5pPr algn="l" rtl="0">
              <a:spcBef>
                <a:spcPts val="0"/>
              </a:spcBef>
              <a:buSzPct val="100000"/>
              <a:buFont typeface="Arial"/>
              <a:buNone/>
              <a:defRPr b="1" sz="3600">
                <a:solidFill>
                  <a:schemeClr val="dk1"/>
                </a:solidFill>
                <a:latin typeface="Arial"/>
                <a:ea typeface="Arial"/>
                <a:cs typeface="Arial"/>
                <a:sym typeface="Arial"/>
              </a:defRPr>
            </a:lvl5pPr>
            <a:lvl6pPr algn="l" rtl="0">
              <a:spcBef>
                <a:spcPts val="0"/>
              </a:spcBef>
              <a:buSzPct val="100000"/>
              <a:buFont typeface="Arial"/>
              <a:buNone/>
              <a:defRPr b="1" sz="3600">
                <a:solidFill>
                  <a:schemeClr val="dk1"/>
                </a:solidFill>
                <a:latin typeface="Arial"/>
                <a:ea typeface="Arial"/>
                <a:cs typeface="Arial"/>
                <a:sym typeface="Arial"/>
              </a:defRPr>
            </a:lvl6pPr>
            <a:lvl7pPr algn="l" rtl="0">
              <a:spcBef>
                <a:spcPts val="0"/>
              </a:spcBef>
              <a:buSzPct val="100000"/>
              <a:buFont typeface="Arial"/>
              <a:buNone/>
              <a:defRPr b="1" sz="3600">
                <a:solidFill>
                  <a:schemeClr val="dk1"/>
                </a:solidFill>
                <a:latin typeface="Arial"/>
                <a:ea typeface="Arial"/>
                <a:cs typeface="Arial"/>
                <a:sym typeface="Arial"/>
              </a:defRPr>
            </a:lvl7pPr>
            <a:lvl8pPr algn="l" rtl="0">
              <a:spcBef>
                <a:spcPts val="0"/>
              </a:spcBef>
              <a:buSzPct val="100000"/>
              <a:buFont typeface="Arial"/>
              <a:buNone/>
              <a:defRPr b="1" sz="3600">
                <a:solidFill>
                  <a:schemeClr val="dk1"/>
                </a:solidFill>
                <a:latin typeface="Arial"/>
                <a:ea typeface="Arial"/>
                <a:cs typeface="Arial"/>
                <a:sym typeface="Arial"/>
              </a:defRPr>
            </a:lvl8pPr>
            <a:lvl9pPr algn="l" rtl="0">
              <a:spcBef>
                <a:spcPts val="0"/>
              </a:spcBef>
              <a:buSzPct val="100000"/>
              <a:buFont typeface="Arial"/>
              <a:buNone/>
              <a:defRPr b="1" sz="3600">
                <a:solidFill>
                  <a:schemeClr val="dk1"/>
                </a:solidFill>
                <a:latin typeface="Arial"/>
                <a:ea typeface="Arial"/>
                <a:cs typeface="Arial"/>
                <a:sym typeface="Arial"/>
              </a:defRPr>
            </a:lvl9pPr>
          </a:lstStyle>
          <a:p/>
        </p:txBody>
      </p:sp>
      <p:sp>
        <p:nvSpPr>
          <p:cNvPr id="12" name="Shape 12"/>
          <p:cNvSpPr txBox="1"/>
          <p:nvPr>
            <p:ph idx="1" type="body"/>
          </p:nvPr>
        </p:nvSpPr>
        <p:spPr>
          <a:xfrm>
            <a:off y="1600200" x="457200"/>
            <a:ext cy="4967574" cx="8229600"/>
          </a:xfrm>
          <a:prstGeom prst="rect">
            <a:avLst/>
          </a:prstGeom>
          <a:noFill/>
          <a:ln>
            <a:noFill/>
          </a:ln>
        </p:spPr>
        <p:txBody>
          <a:bodyPr bIns="91425" rIns="91425" lIns="91425" tIns="91425" anchor="t" anchorCtr="0"/>
          <a:lstStyle>
            <a:lvl1pPr rtl="0">
              <a:defRPr/>
            </a:lvl1pPr>
            <a:lvl2pPr rtl="0" indent="-285750" marL="742950">
              <a:defRPr/>
            </a:lvl2pPr>
            <a:lvl3pPr rtl="0" indent="-228600" marL="1143000">
              <a:defRPr/>
            </a:lvl3pPr>
            <a:lvl4pPr rtl="0" indent="-228600" marL="1600200">
              <a:defRPr/>
            </a:lvl4pPr>
            <a:lvl5pPr rtl="0">
              <a:defRPr sz="1800"/>
            </a:lvl5pPr>
            <a:lvl6pPr rtl="0">
              <a:defRPr sz="1800"/>
            </a:lvl6pPr>
            <a:lvl7pPr rtl="0">
              <a:defRPr sz="1800"/>
            </a:lvl7pPr>
            <a:lvl8pPr rtl="0">
              <a:defRPr sz="1800"/>
            </a:lvl8pPr>
            <a:lvl9pPr rtl="0">
              <a:defRPr sz="18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woColTx" type="twoColTx">
  <p:cSld name="twoColTx">
    <p:spTree>
      <p:nvGrpSpPr>
        <p:cNvPr id="13" name="Shape 13"/>
        <p:cNvGrpSpPr/>
        <p:nvPr/>
      </p:nvGrpSpPr>
      <p:grpSpPr>
        <a:xfrm>
          <a:off y="0" x="0"/>
          <a:ext cy="0" cx="0"/>
          <a:chOff y="0" x="0"/>
          <a:chExt cy="0" cx="0"/>
        </a:xfrm>
      </p:grpSpPr>
      <p:sp>
        <p:nvSpPr>
          <p:cNvPr id="14" name="Shape 14"/>
          <p:cNvSpPr txBox="1"/>
          <p:nvPr>
            <p:ph type="title"/>
          </p:nvPr>
        </p:nvSpPr>
        <p:spPr>
          <a:xfrm>
            <a:off y="274637" x="457200"/>
            <a:ext cy="1143000" cx="8229600"/>
          </a:xfrm>
          <a:prstGeom prst="rect">
            <a:avLst/>
          </a:prstGeom>
          <a:noFill/>
          <a:ln>
            <a:noFill/>
          </a:ln>
        </p:spPr>
        <p:txBody>
          <a:bodyPr bIns="91425" rIns="91425" lIns="91425" tIns="91425" anchor="b" anchorCtr="0"/>
          <a:lstStyle>
            <a:lvl1pPr algn="l" rtl="0">
              <a:spcBef>
                <a:spcPts val="0"/>
              </a:spcBef>
              <a:buSzPct val="100000"/>
              <a:buFont typeface="Arial"/>
              <a:buNone/>
              <a:defRPr b="1" sz="3600">
                <a:solidFill>
                  <a:schemeClr val="dk1"/>
                </a:solidFill>
                <a:latin typeface="Arial"/>
                <a:ea typeface="Arial"/>
                <a:cs typeface="Arial"/>
                <a:sym typeface="Arial"/>
              </a:defRPr>
            </a:lvl1pPr>
            <a:lvl2pPr algn="l" rtl="0">
              <a:spcBef>
                <a:spcPts val="0"/>
              </a:spcBef>
              <a:buSzPct val="100000"/>
              <a:buFont typeface="Arial"/>
              <a:buNone/>
              <a:defRPr b="1" sz="3600">
                <a:solidFill>
                  <a:schemeClr val="dk1"/>
                </a:solidFill>
                <a:latin typeface="Arial"/>
                <a:ea typeface="Arial"/>
                <a:cs typeface="Arial"/>
                <a:sym typeface="Arial"/>
              </a:defRPr>
            </a:lvl2pPr>
            <a:lvl3pPr algn="l" rtl="0">
              <a:spcBef>
                <a:spcPts val="0"/>
              </a:spcBef>
              <a:buSzPct val="100000"/>
              <a:buFont typeface="Arial"/>
              <a:buNone/>
              <a:defRPr b="1" sz="3600">
                <a:solidFill>
                  <a:schemeClr val="dk1"/>
                </a:solidFill>
                <a:latin typeface="Arial"/>
                <a:ea typeface="Arial"/>
                <a:cs typeface="Arial"/>
                <a:sym typeface="Arial"/>
              </a:defRPr>
            </a:lvl3pPr>
            <a:lvl4pPr algn="l" rtl="0">
              <a:spcBef>
                <a:spcPts val="0"/>
              </a:spcBef>
              <a:buSzPct val="100000"/>
              <a:buFont typeface="Arial"/>
              <a:buNone/>
              <a:defRPr b="1" sz="3600">
                <a:solidFill>
                  <a:schemeClr val="dk1"/>
                </a:solidFill>
                <a:latin typeface="Arial"/>
                <a:ea typeface="Arial"/>
                <a:cs typeface="Arial"/>
                <a:sym typeface="Arial"/>
              </a:defRPr>
            </a:lvl4pPr>
            <a:lvl5pPr algn="l" rtl="0">
              <a:spcBef>
                <a:spcPts val="0"/>
              </a:spcBef>
              <a:buSzPct val="100000"/>
              <a:buFont typeface="Arial"/>
              <a:buNone/>
              <a:defRPr b="1" sz="3600">
                <a:solidFill>
                  <a:schemeClr val="dk1"/>
                </a:solidFill>
                <a:latin typeface="Arial"/>
                <a:ea typeface="Arial"/>
                <a:cs typeface="Arial"/>
                <a:sym typeface="Arial"/>
              </a:defRPr>
            </a:lvl5pPr>
            <a:lvl6pPr algn="l" rtl="0">
              <a:spcBef>
                <a:spcPts val="0"/>
              </a:spcBef>
              <a:buSzPct val="100000"/>
              <a:buFont typeface="Arial"/>
              <a:buNone/>
              <a:defRPr b="1" sz="3600">
                <a:solidFill>
                  <a:schemeClr val="dk1"/>
                </a:solidFill>
                <a:latin typeface="Arial"/>
                <a:ea typeface="Arial"/>
                <a:cs typeface="Arial"/>
                <a:sym typeface="Arial"/>
              </a:defRPr>
            </a:lvl6pPr>
            <a:lvl7pPr algn="l" rtl="0">
              <a:spcBef>
                <a:spcPts val="0"/>
              </a:spcBef>
              <a:buSzPct val="100000"/>
              <a:buFont typeface="Arial"/>
              <a:buNone/>
              <a:defRPr b="1" sz="3600">
                <a:solidFill>
                  <a:schemeClr val="dk1"/>
                </a:solidFill>
                <a:latin typeface="Arial"/>
                <a:ea typeface="Arial"/>
                <a:cs typeface="Arial"/>
                <a:sym typeface="Arial"/>
              </a:defRPr>
            </a:lvl7pPr>
            <a:lvl8pPr algn="l" rtl="0">
              <a:spcBef>
                <a:spcPts val="0"/>
              </a:spcBef>
              <a:buSzPct val="100000"/>
              <a:buFont typeface="Arial"/>
              <a:buNone/>
              <a:defRPr b="1" sz="3600">
                <a:solidFill>
                  <a:schemeClr val="dk1"/>
                </a:solidFill>
                <a:latin typeface="Arial"/>
                <a:ea typeface="Arial"/>
                <a:cs typeface="Arial"/>
                <a:sym typeface="Arial"/>
              </a:defRPr>
            </a:lvl8pPr>
            <a:lvl9pPr algn="l" rtl="0">
              <a:spcBef>
                <a:spcPts val="0"/>
              </a:spcBef>
              <a:buSzPct val="100000"/>
              <a:buFont typeface="Arial"/>
              <a:buNone/>
              <a:defRPr b="1" sz="3600">
                <a:solidFill>
                  <a:schemeClr val="dk1"/>
                </a:solidFill>
                <a:latin typeface="Arial"/>
                <a:ea typeface="Arial"/>
                <a:cs typeface="Arial"/>
                <a:sym typeface="Arial"/>
              </a:defRPr>
            </a:lvl9pPr>
          </a:lstStyle>
          <a:p/>
        </p:txBody>
      </p:sp>
      <p:sp>
        <p:nvSpPr>
          <p:cNvPr id="15" name="Shape 15"/>
          <p:cNvSpPr txBox="1"/>
          <p:nvPr>
            <p:ph idx="1" type="body"/>
          </p:nvPr>
        </p:nvSpPr>
        <p:spPr>
          <a:xfrm>
            <a:off y="1600200" x="457200"/>
            <a:ext cy="4967574" cx="3994525"/>
          </a:xfrm>
          <a:prstGeom prst="rect">
            <a:avLst/>
          </a:prstGeom>
          <a:noFill/>
          <a:ln>
            <a:noFill/>
          </a:ln>
        </p:spPr>
        <p:txBody>
          <a:bodyPr bIns="91425" rIns="91425" lIns="91425" t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
        <p:nvSpPr>
          <p:cNvPr id="16" name="Shape 16"/>
          <p:cNvSpPr txBox="1"/>
          <p:nvPr>
            <p:ph idx="2" type="body"/>
          </p:nvPr>
        </p:nvSpPr>
        <p:spPr>
          <a:xfrm>
            <a:off y="1600200" x="4692273"/>
            <a:ext cy="4967574" cx="3994525"/>
          </a:xfrm>
          <a:prstGeom prst="rect">
            <a:avLst/>
          </a:prstGeom>
          <a:noFill/>
          <a:ln>
            <a:noFill/>
          </a:ln>
        </p:spPr>
        <p:txBody>
          <a:bodyPr bIns="91425" rIns="91425" lIns="91425" tIns="91425" anchor="t" anchorCtr="0"/>
          <a:lstStyle>
            <a:lvl1pPr rtl="0">
              <a:defRPr/>
            </a:lvl1pPr>
            <a:lvl2pPr rtl="0">
              <a:defRPr/>
            </a:lvl2pPr>
            <a:lvl3pPr rtl="0">
              <a:defRPr/>
            </a:lvl3pPr>
            <a:lvl4pPr rtl="0">
              <a:defRPr/>
            </a:lvl4pPr>
            <a:lvl5pPr rtl="0">
              <a:defRPr sz="1800"/>
            </a:lvl5pPr>
            <a:lvl6pPr rtl="0">
              <a:defRPr sz="1800"/>
            </a:lvl6pPr>
            <a:lvl7pPr rtl="0">
              <a:defRPr sz="1800"/>
            </a:lvl7pPr>
            <a:lvl8pPr rtl="0">
              <a:defRPr sz="1800"/>
            </a:lvl8pPr>
            <a:lvl9pPr rtl="0">
              <a:defRPr sz="1800"/>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titleOnly" type="titleOnly">
  <p:cSld name="titleOnly">
    <p:spTree>
      <p:nvGrpSpPr>
        <p:cNvPr id="17" name="Shape 17"/>
        <p:cNvGrpSpPr/>
        <p:nvPr/>
      </p:nvGrpSpPr>
      <p:grpSpPr>
        <a:xfrm>
          <a:off y="0" x="0"/>
          <a:ext cy="0" cx="0"/>
          <a:chOff y="0" x="0"/>
          <a:chExt cy="0" cx="0"/>
        </a:xfrm>
      </p:grpSpPr>
      <p:sp>
        <p:nvSpPr>
          <p:cNvPr id="18" name="Shape 18"/>
          <p:cNvSpPr txBox="1"/>
          <p:nvPr>
            <p:ph type="title"/>
          </p:nvPr>
        </p:nvSpPr>
        <p:spPr>
          <a:xfrm>
            <a:off y="274637" x="457200"/>
            <a:ext cy="1143000" cx="8229600"/>
          </a:xfrm>
          <a:prstGeom prst="rect">
            <a:avLst/>
          </a:prstGeom>
          <a:noFill/>
          <a:ln>
            <a:noFill/>
          </a:ln>
        </p:spPr>
        <p:txBody>
          <a:bodyPr bIns="91425" rIns="91425" lIns="91425" tIns="91425" anchor="b" anchorCtr="0"/>
          <a:lstStyle>
            <a:lvl1pPr algn="l" rtl="0">
              <a:spcBef>
                <a:spcPts val="0"/>
              </a:spcBef>
              <a:buSzPct val="100000"/>
              <a:buFont typeface="Arial"/>
              <a:buNone/>
              <a:defRPr b="1" sz="3600">
                <a:solidFill>
                  <a:schemeClr val="dk1"/>
                </a:solidFill>
                <a:latin typeface="Arial"/>
                <a:ea typeface="Arial"/>
                <a:cs typeface="Arial"/>
                <a:sym typeface="Arial"/>
              </a:defRPr>
            </a:lvl1pPr>
            <a:lvl2pPr algn="l" rtl="0">
              <a:spcBef>
                <a:spcPts val="0"/>
              </a:spcBef>
              <a:buSzPct val="100000"/>
              <a:buFont typeface="Arial"/>
              <a:buNone/>
              <a:defRPr b="1" sz="3600">
                <a:solidFill>
                  <a:schemeClr val="dk1"/>
                </a:solidFill>
                <a:latin typeface="Arial"/>
                <a:ea typeface="Arial"/>
                <a:cs typeface="Arial"/>
                <a:sym typeface="Arial"/>
              </a:defRPr>
            </a:lvl2pPr>
            <a:lvl3pPr algn="l" rtl="0">
              <a:spcBef>
                <a:spcPts val="0"/>
              </a:spcBef>
              <a:buSzPct val="100000"/>
              <a:buFont typeface="Arial"/>
              <a:buNone/>
              <a:defRPr b="1" sz="3600">
                <a:solidFill>
                  <a:schemeClr val="dk1"/>
                </a:solidFill>
                <a:latin typeface="Arial"/>
                <a:ea typeface="Arial"/>
                <a:cs typeface="Arial"/>
                <a:sym typeface="Arial"/>
              </a:defRPr>
            </a:lvl3pPr>
            <a:lvl4pPr algn="l" rtl="0">
              <a:spcBef>
                <a:spcPts val="0"/>
              </a:spcBef>
              <a:buSzPct val="100000"/>
              <a:buFont typeface="Arial"/>
              <a:buNone/>
              <a:defRPr b="1" sz="3600">
                <a:solidFill>
                  <a:schemeClr val="dk1"/>
                </a:solidFill>
                <a:latin typeface="Arial"/>
                <a:ea typeface="Arial"/>
                <a:cs typeface="Arial"/>
                <a:sym typeface="Arial"/>
              </a:defRPr>
            </a:lvl4pPr>
            <a:lvl5pPr algn="l" rtl="0">
              <a:spcBef>
                <a:spcPts val="0"/>
              </a:spcBef>
              <a:buSzPct val="100000"/>
              <a:buFont typeface="Arial"/>
              <a:buNone/>
              <a:defRPr b="1" sz="3600">
                <a:solidFill>
                  <a:schemeClr val="dk1"/>
                </a:solidFill>
                <a:latin typeface="Arial"/>
                <a:ea typeface="Arial"/>
                <a:cs typeface="Arial"/>
                <a:sym typeface="Arial"/>
              </a:defRPr>
            </a:lvl5pPr>
            <a:lvl6pPr algn="l" rtl="0">
              <a:spcBef>
                <a:spcPts val="0"/>
              </a:spcBef>
              <a:buSzPct val="100000"/>
              <a:buFont typeface="Arial"/>
              <a:buNone/>
              <a:defRPr b="1" sz="3600">
                <a:solidFill>
                  <a:schemeClr val="dk1"/>
                </a:solidFill>
                <a:latin typeface="Arial"/>
                <a:ea typeface="Arial"/>
                <a:cs typeface="Arial"/>
                <a:sym typeface="Arial"/>
              </a:defRPr>
            </a:lvl6pPr>
            <a:lvl7pPr algn="l" rtl="0">
              <a:spcBef>
                <a:spcPts val="0"/>
              </a:spcBef>
              <a:buSzPct val="100000"/>
              <a:buFont typeface="Arial"/>
              <a:buNone/>
              <a:defRPr b="1" sz="3600">
                <a:solidFill>
                  <a:schemeClr val="dk1"/>
                </a:solidFill>
                <a:latin typeface="Arial"/>
                <a:ea typeface="Arial"/>
                <a:cs typeface="Arial"/>
                <a:sym typeface="Arial"/>
              </a:defRPr>
            </a:lvl7pPr>
            <a:lvl8pPr algn="l" rtl="0">
              <a:spcBef>
                <a:spcPts val="0"/>
              </a:spcBef>
              <a:buSzPct val="100000"/>
              <a:buFont typeface="Arial"/>
              <a:buNone/>
              <a:defRPr b="1" sz="3600">
                <a:solidFill>
                  <a:schemeClr val="dk1"/>
                </a:solidFill>
                <a:latin typeface="Arial"/>
                <a:ea typeface="Arial"/>
                <a:cs typeface="Arial"/>
                <a:sym typeface="Arial"/>
              </a:defRPr>
            </a:lvl8pPr>
            <a:lvl9pPr algn="l" rtl="0">
              <a:spcBef>
                <a:spcPts val="0"/>
              </a:spcBef>
              <a:buSzPct val="100000"/>
              <a:buFont typeface="Arial"/>
              <a:buNone/>
              <a:defRPr b="1" sz="3600">
                <a:solidFill>
                  <a:schemeClr val="dk1"/>
                </a:solidFill>
                <a:latin typeface="Arial"/>
                <a:ea typeface="Arial"/>
                <a:cs typeface="Arial"/>
                <a:sym typeface="Aria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CAPTION_ONLY">
  <p:cSld name="CAPTION_ONLY">
    <p:spTree>
      <p:nvGrpSpPr>
        <p:cNvPr id="19" name="Shape 19"/>
        <p:cNvGrpSpPr/>
        <p:nvPr/>
      </p:nvGrpSpPr>
      <p:grpSpPr>
        <a:xfrm>
          <a:off y="0" x="0"/>
          <a:ext cy="0" cx="0"/>
          <a:chOff y="0" x="0"/>
          <a:chExt cy="0" cx="0"/>
        </a:xfrm>
      </p:grpSpPr>
      <p:sp>
        <p:nvSpPr>
          <p:cNvPr id="20" name="Shape 20"/>
          <p:cNvSpPr txBox="1"/>
          <p:nvPr>
            <p:ph idx="1" type="body"/>
          </p:nvPr>
        </p:nvSpPr>
        <p:spPr>
          <a:xfrm>
            <a:off y="5875078" x="457200"/>
            <a:ext cy="692693" cx="8229600"/>
          </a:xfrm>
          <a:prstGeom prst="rect">
            <a:avLst/>
          </a:prstGeom>
          <a:noFill/>
          <a:ln>
            <a:noFill/>
          </a:ln>
        </p:spPr>
        <p:txBody>
          <a:bodyPr bIns="91425" rIns="91425" lIns="91425" tIns="91425" anchor="t" anchorCtr="0"/>
          <a:lstStyle>
            <a:lvl1pPr algn="ctr" rtl="0" indent="-285750" marL="285750">
              <a:lnSpc>
                <a:spcPct val="100000"/>
              </a:lnSpc>
              <a:spcBef>
                <a:spcPts val="360"/>
              </a:spcBef>
              <a:spcAft>
                <a:spcPts val="0"/>
              </a:spcAft>
              <a:buClr>
                <a:schemeClr val="dk1"/>
              </a:buClr>
              <a:buSzPct val="166666"/>
              <a:buFont typeface="Arial"/>
              <a:buChar char="•"/>
              <a:defRPr sz="1800">
                <a:solidFill>
                  <a:schemeClr val="dk1"/>
                </a:solidFill>
              </a:defRPr>
            </a:lvl1pPr>
            <a:lvl2pPr algn="ctr" rtl="0" indent="-285750" marL="285750">
              <a:lnSpc>
                <a:spcPct val="100000"/>
              </a:lnSpc>
              <a:spcBef>
                <a:spcPts val="360"/>
              </a:spcBef>
              <a:spcAft>
                <a:spcPts val="0"/>
              </a:spcAft>
              <a:buClr>
                <a:schemeClr val="dk1"/>
              </a:buClr>
              <a:buSzPct val="100000"/>
              <a:buFont typeface="Courier New"/>
              <a:buChar char="o"/>
              <a:defRPr sz="1800">
                <a:solidFill>
                  <a:schemeClr val="dk1"/>
                </a:solidFill>
              </a:defRPr>
            </a:lvl2pPr>
            <a:lvl3pPr algn="ctr" rtl="0" indent="-285750" marL="285750">
              <a:lnSpc>
                <a:spcPct val="100000"/>
              </a:lnSpc>
              <a:spcBef>
                <a:spcPts val="360"/>
              </a:spcBef>
              <a:spcAft>
                <a:spcPts val="0"/>
              </a:spcAft>
              <a:buClr>
                <a:schemeClr val="dk1"/>
              </a:buClr>
              <a:buSzPct val="100000"/>
              <a:buFont typeface="Wingdings"/>
              <a:buChar char="§"/>
              <a:defRPr sz="1800">
                <a:solidFill>
                  <a:schemeClr val="dk1"/>
                </a:solidFill>
              </a:defRPr>
            </a:lvl3pPr>
            <a:lvl4pPr algn="ctr" rtl="0" indent="-285750" marL="285750">
              <a:lnSpc>
                <a:spcPct val="100000"/>
              </a:lnSpc>
              <a:spcBef>
                <a:spcPts val="360"/>
              </a:spcBef>
              <a:spcAft>
                <a:spcPts val="0"/>
              </a:spcAft>
              <a:buClr>
                <a:schemeClr val="dk1"/>
              </a:buClr>
              <a:buSzPct val="166666"/>
              <a:buFont typeface="Arial"/>
              <a:buChar char="•"/>
              <a:defRPr sz="1800">
                <a:solidFill>
                  <a:schemeClr val="dk1"/>
                </a:solidFill>
              </a:defRPr>
            </a:lvl4pPr>
            <a:lvl5pPr algn="ctr" rtl="0" indent="-285750" marL="285750">
              <a:lnSpc>
                <a:spcPct val="100000"/>
              </a:lnSpc>
              <a:spcBef>
                <a:spcPts val="360"/>
              </a:spcBef>
              <a:spcAft>
                <a:spcPts val="0"/>
              </a:spcAft>
              <a:buClr>
                <a:schemeClr val="dk1"/>
              </a:buClr>
              <a:buSzPct val="100000"/>
              <a:buFont typeface="Courier New"/>
              <a:buChar char="o"/>
              <a:defRPr sz="1800">
                <a:solidFill>
                  <a:schemeClr val="dk1"/>
                </a:solidFill>
              </a:defRPr>
            </a:lvl5pPr>
            <a:lvl6pPr algn="ctr" rtl="0" indent="-285750" marL="285750">
              <a:lnSpc>
                <a:spcPct val="100000"/>
              </a:lnSpc>
              <a:spcBef>
                <a:spcPts val="360"/>
              </a:spcBef>
              <a:spcAft>
                <a:spcPts val="0"/>
              </a:spcAft>
              <a:buClr>
                <a:schemeClr val="dk1"/>
              </a:buClr>
              <a:buSzPct val="100000"/>
              <a:buFont typeface="Wingdings"/>
              <a:buChar char="§"/>
              <a:defRPr sz="1800">
                <a:solidFill>
                  <a:schemeClr val="dk1"/>
                </a:solidFill>
              </a:defRPr>
            </a:lvl6pPr>
            <a:lvl7pPr algn="ctr" rtl="0" indent="-285750" marL="285750">
              <a:lnSpc>
                <a:spcPct val="100000"/>
              </a:lnSpc>
              <a:spcBef>
                <a:spcPts val="360"/>
              </a:spcBef>
              <a:spcAft>
                <a:spcPts val="0"/>
              </a:spcAft>
              <a:buClr>
                <a:schemeClr val="dk1"/>
              </a:buClr>
              <a:buSzPct val="166666"/>
              <a:buFont typeface="Arial"/>
              <a:buChar char="•"/>
              <a:defRPr sz="1800">
                <a:solidFill>
                  <a:schemeClr val="dk1"/>
                </a:solidFill>
              </a:defRPr>
            </a:lvl7pPr>
            <a:lvl8pPr algn="ctr" rtl="0" indent="-285750" marL="285750">
              <a:lnSpc>
                <a:spcPct val="100000"/>
              </a:lnSpc>
              <a:spcBef>
                <a:spcPts val="360"/>
              </a:spcBef>
              <a:spcAft>
                <a:spcPts val="0"/>
              </a:spcAft>
              <a:buClr>
                <a:schemeClr val="dk1"/>
              </a:buClr>
              <a:buSzPct val="100000"/>
              <a:buFont typeface="Courier New"/>
              <a:buChar char="o"/>
              <a:defRPr sz="1800">
                <a:solidFill>
                  <a:schemeClr val="dk1"/>
                </a:solidFill>
              </a:defRPr>
            </a:lvl8pPr>
            <a:lvl9pPr algn="ctr" rtl="0" indent="-285750" marL="285750">
              <a:lnSpc>
                <a:spcPct val="100000"/>
              </a:lnSpc>
              <a:spcBef>
                <a:spcPts val="360"/>
              </a:spcBef>
              <a:spcAft>
                <a:spcPts val="0"/>
              </a:spcAft>
              <a:buClr>
                <a:schemeClr val="dk1"/>
              </a:buClr>
              <a:buSzPct val="100000"/>
              <a:buFont typeface="Wingdings"/>
              <a:buChar char="§"/>
              <a:defRPr sz="1800">
                <a:solidFill>
                  <a:schemeClr val="dk1"/>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matchingName="blank" type="blank">
  <p:cSld name="blank">
    <p:spTree>
      <p:nvGrpSpPr>
        <p:cNvPr id="21" name="Shape 21"/>
        <p:cNvGrpSpPr/>
        <p:nvPr/>
      </p:nvGrpSpPr>
      <p:grpSpPr>
        <a:xfrm>
          <a:off y="0" x="0"/>
          <a:ext cy="0" cx="0"/>
          <a:chOff y="0" x="0"/>
          <a:chExt cy="0" cx="0"/>
        </a:xfrm>
      </p:grpSpPr>
    </p:spTree>
  </p:cSld>
  <p:clrMapOvr>
    <a:masterClrMapping/>
  </p:clrMapOvr>
</p:sldLayout>
</file>

<file path=ppt/slideMasters/_rels/slideMaster1.xml.rels><?xml version="1.0" encoding="UTF-8" standalone="yes"?><Relationships xmlns="http://schemas.openxmlformats.org/package/2006/relationships"><Relationship Target="../slideLayouts/slideLayout2.xml" Type="http://schemas.openxmlformats.org/officeDocument/2006/relationships/slideLayout" Id="rId2"/><Relationship Target="../slideLayouts/slideLayout1.xml" Type="http://schemas.openxmlformats.org/officeDocument/2006/relationships/slideLayout" Id="rId1"/><Relationship Target="../slideLayouts/slideLayout4.xml" Type="http://schemas.openxmlformats.org/officeDocument/2006/relationships/slideLayout" Id="rId4"/><Relationship Target="../slideLayouts/slideLayout3.xml" Type="http://schemas.openxmlformats.org/officeDocument/2006/relationships/slideLayout" Id="rId3"/><Relationship Target="../slideLayouts/slideLayout6.xml" Type="http://schemas.openxmlformats.org/officeDocument/2006/relationships/slideLayout" Id="rId6"/><Relationship Target="../slideLayouts/slideLayout5.xml" Type="http://schemas.openxmlformats.org/officeDocument/2006/relationships/slideLayout" Id="rId5"/><Relationship Target="../theme/theme1.xml" Type="http://schemas.openxmlformats.org/officeDocument/2006/relationships/theme" Id="rId7"/></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4" name="Shape 4"/>
        <p:cNvGrpSpPr/>
        <p:nvPr/>
      </p:nvGrpSpPr>
      <p:grpSpPr>
        <a:xfrm>
          <a:off y="0" x="0"/>
          <a:ext cy="0" cx="0"/>
          <a:chOff y="0" x="0"/>
          <a:chExt cy="0" cx="0"/>
        </a:xfrm>
      </p:grpSpPr>
      <p:sp>
        <p:nvSpPr>
          <p:cNvPr id="5" name="Shape 5"/>
          <p:cNvSpPr txBox="1"/>
          <p:nvPr>
            <p:ph type="title"/>
          </p:nvPr>
        </p:nvSpPr>
        <p:spPr>
          <a:xfrm>
            <a:off y="274637" x="457200"/>
            <a:ext cy="1143000" cx="8229600"/>
          </a:xfrm>
          <a:prstGeom prst="rect">
            <a:avLst/>
          </a:prstGeom>
          <a:noFill/>
          <a:ln>
            <a:noFill/>
          </a:ln>
        </p:spPr>
        <p:txBody>
          <a:bodyPr bIns="91425" rIns="91425" lIns="91425" tIns="91425" anchor="b" anchorCtr="0"/>
          <a:lstStyle>
            <a:lvl1pPr algn="l" rtl="0" indent="228600" marL="0">
              <a:spcBef>
                <a:spcPts val="0"/>
              </a:spcBef>
              <a:buClr>
                <a:schemeClr val="dk1"/>
              </a:buClr>
              <a:buSzPct val="100000"/>
              <a:buFont typeface="Arial"/>
              <a:buNone/>
              <a:defRPr strike="noStrike" u="none" b="1" cap="none" baseline="0" sz="3600" i="0">
                <a:solidFill>
                  <a:schemeClr val="dk1"/>
                </a:solidFill>
                <a:latin typeface="Arial"/>
                <a:ea typeface="Arial"/>
                <a:cs typeface="Arial"/>
                <a:sym typeface="Arial"/>
              </a:defRPr>
            </a:lvl1pPr>
            <a:lvl2pPr algn="l" rtl="0" indent="228600" marL="0">
              <a:spcBef>
                <a:spcPts val="0"/>
              </a:spcBef>
              <a:buClr>
                <a:schemeClr val="dk1"/>
              </a:buClr>
              <a:buSzPct val="100000"/>
              <a:buFont typeface="Arial"/>
              <a:buNone/>
              <a:defRPr strike="noStrike" u="none" b="1" cap="none" baseline="0" sz="3600" i="0">
                <a:solidFill>
                  <a:schemeClr val="dk1"/>
                </a:solidFill>
                <a:latin typeface="Arial"/>
                <a:ea typeface="Arial"/>
                <a:cs typeface="Arial"/>
                <a:sym typeface="Arial"/>
              </a:defRPr>
            </a:lvl2pPr>
            <a:lvl3pPr algn="l" rtl="0" indent="228600" marL="0">
              <a:spcBef>
                <a:spcPts val="0"/>
              </a:spcBef>
              <a:buClr>
                <a:schemeClr val="dk1"/>
              </a:buClr>
              <a:buSzPct val="100000"/>
              <a:buFont typeface="Arial"/>
              <a:buNone/>
              <a:defRPr strike="noStrike" u="none" b="1" cap="none" baseline="0" sz="3600" i="0">
                <a:solidFill>
                  <a:schemeClr val="dk1"/>
                </a:solidFill>
                <a:latin typeface="Arial"/>
                <a:ea typeface="Arial"/>
                <a:cs typeface="Arial"/>
                <a:sym typeface="Arial"/>
              </a:defRPr>
            </a:lvl3pPr>
            <a:lvl4pPr algn="l" rtl="0" indent="228600" marL="0">
              <a:spcBef>
                <a:spcPts val="0"/>
              </a:spcBef>
              <a:buClr>
                <a:schemeClr val="dk1"/>
              </a:buClr>
              <a:buSzPct val="100000"/>
              <a:buFont typeface="Arial"/>
              <a:buNone/>
              <a:defRPr strike="noStrike" u="none" b="1" cap="none" baseline="0" sz="3600" i="0">
                <a:solidFill>
                  <a:schemeClr val="dk1"/>
                </a:solidFill>
                <a:latin typeface="Arial"/>
                <a:ea typeface="Arial"/>
                <a:cs typeface="Arial"/>
                <a:sym typeface="Arial"/>
              </a:defRPr>
            </a:lvl4pPr>
            <a:lvl5pPr algn="l" rtl="0" indent="228600" marL="0">
              <a:spcBef>
                <a:spcPts val="0"/>
              </a:spcBef>
              <a:buClr>
                <a:schemeClr val="dk1"/>
              </a:buClr>
              <a:buSzPct val="100000"/>
              <a:buFont typeface="Arial"/>
              <a:buNone/>
              <a:defRPr strike="noStrike" u="none" b="1" cap="none" baseline="0" sz="3600" i="0">
                <a:solidFill>
                  <a:schemeClr val="dk1"/>
                </a:solidFill>
                <a:latin typeface="Arial"/>
                <a:ea typeface="Arial"/>
                <a:cs typeface="Arial"/>
                <a:sym typeface="Arial"/>
              </a:defRPr>
            </a:lvl5pPr>
            <a:lvl6pPr algn="l" rtl="0" indent="228600" marL="0">
              <a:spcBef>
                <a:spcPts val="0"/>
              </a:spcBef>
              <a:buClr>
                <a:schemeClr val="dk1"/>
              </a:buClr>
              <a:buSzPct val="100000"/>
              <a:buFont typeface="Arial"/>
              <a:buNone/>
              <a:defRPr strike="noStrike" u="none" b="1" cap="none" baseline="0" sz="3600" i="0">
                <a:solidFill>
                  <a:schemeClr val="dk1"/>
                </a:solidFill>
                <a:latin typeface="Arial"/>
                <a:ea typeface="Arial"/>
                <a:cs typeface="Arial"/>
                <a:sym typeface="Arial"/>
              </a:defRPr>
            </a:lvl6pPr>
            <a:lvl7pPr algn="l" rtl="0" indent="228600" marL="0">
              <a:spcBef>
                <a:spcPts val="0"/>
              </a:spcBef>
              <a:buClr>
                <a:schemeClr val="dk1"/>
              </a:buClr>
              <a:buSzPct val="100000"/>
              <a:buFont typeface="Arial"/>
              <a:buNone/>
              <a:defRPr strike="noStrike" u="none" b="1" cap="none" baseline="0" sz="3600" i="0">
                <a:solidFill>
                  <a:schemeClr val="dk1"/>
                </a:solidFill>
                <a:latin typeface="Arial"/>
                <a:ea typeface="Arial"/>
                <a:cs typeface="Arial"/>
                <a:sym typeface="Arial"/>
              </a:defRPr>
            </a:lvl7pPr>
            <a:lvl8pPr algn="l" rtl="0" indent="228600" marL="0">
              <a:spcBef>
                <a:spcPts val="0"/>
              </a:spcBef>
              <a:buClr>
                <a:schemeClr val="dk1"/>
              </a:buClr>
              <a:buSzPct val="100000"/>
              <a:buFont typeface="Arial"/>
              <a:buNone/>
              <a:defRPr strike="noStrike" u="none" b="1" cap="none" baseline="0" sz="3600" i="0">
                <a:solidFill>
                  <a:schemeClr val="dk1"/>
                </a:solidFill>
                <a:latin typeface="Arial"/>
                <a:ea typeface="Arial"/>
                <a:cs typeface="Arial"/>
                <a:sym typeface="Arial"/>
              </a:defRPr>
            </a:lvl8pPr>
            <a:lvl9pPr algn="l" rtl="0" indent="228600" marL="0">
              <a:spcBef>
                <a:spcPts val="0"/>
              </a:spcBef>
              <a:buClr>
                <a:schemeClr val="dk1"/>
              </a:buClr>
              <a:buSzPct val="100000"/>
              <a:buFont typeface="Arial"/>
              <a:buNone/>
              <a:defRPr strike="noStrike" u="none" b="1" cap="none" baseline="0" sz="3600" i="0">
                <a:solidFill>
                  <a:schemeClr val="dk1"/>
                </a:solidFill>
                <a:latin typeface="Arial"/>
                <a:ea typeface="Arial"/>
                <a:cs typeface="Arial"/>
                <a:sym typeface="Arial"/>
              </a:defRPr>
            </a:lvl9pPr>
          </a:lstStyle>
          <a:p/>
        </p:txBody>
      </p:sp>
      <p:sp>
        <p:nvSpPr>
          <p:cNvPr id="6" name="Shape 6"/>
          <p:cNvSpPr txBox="1"/>
          <p:nvPr>
            <p:ph idx="1" type="body"/>
          </p:nvPr>
        </p:nvSpPr>
        <p:spPr>
          <a:xfrm>
            <a:off y="1600200" x="457200"/>
            <a:ext cy="4967574" cx="8229600"/>
          </a:xfrm>
          <a:prstGeom prst="rect">
            <a:avLst/>
          </a:prstGeom>
          <a:noFill/>
          <a:ln>
            <a:noFill/>
          </a:ln>
        </p:spPr>
        <p:txBody>
          <a:bodyPr bIns="91425" rIns="91425" lIns="91425" tIns="91425" anchor="t" anchorCtr="0"/>
          <a:lstStyle>
            <a:lvl1pPr algn="l" rtl="0" indent="-342900" marL="342900">
              <a:spcBef>
                <a:spcPts val="600"/>
              </a:spcBef>
              <a:buClr>
                <a:schemeClr val="dk1"/>
              </a:buClr>
              <a:buSzPct val="166666"/>
              <a:buFont typeface="Arial"/>
              <a:buChar char="•"/>
              <a:defRPr strike="noStrike" u="none" b="0" cap="none" baseline="0" sz="3000" i="0">
                <a:solidFill>
                  <a:schemeClr val="dk1"/>
                </a:solidFill>
                <a:latin typeface="Arial"/>
                <a:ea typeface="Arial"/>
                <a:cs typeface="Arial"/>
                <a:sym typeface="Arial"/>
              </a:defRPr>
            </a:lvl1pPr>
            <a:lvl2pPr algn="l" rtl="0" indent="-285750" marL="742950">
              <a:spcBef>
                <a:spcPts val="480"/>
              </a:spcBef>
              <a:buClr>
                <a:schemeClr val="dk1"/>
              </a:buClr>
              <a:buSzPct val="100000"/>
              <a:buFont typeface="Courier New"/>
              <a:buChar char="o"/>
              <a:defRPr strike="noStrike" u="none" b="0" cap="none" baseline="0" sz="2400" i="0">
                <a:solidFill>
                  <a:schemeClr val="dk1"/>
                </a:solidFill>
                <a:latin typeface="Arial"/>
                <a:ea typeface="Arial"/>
                <a:cs typeface="Arial"/>
                <a:sym typeface="Arial"/>
              </a:defRPr>
            </a:lvl2pPr>
            <a:lvl3pPr algn="l" rtl="0" indent="-228600" marL="1143000">
              <a:spcBef>
                <a:spcPts val="480"/>
              </a:spcBef>
              <a:buClr>
                <a:schemeClr val="dk1"/>
              </a:buClr>
              <a:buSzPct val="100000"/>
              <a:buFont typeface="Wingdings"/>
              <a:buChar char="§"/>
              <a:defRPr strike="noStrike" u="none" b="0" cap="none" baseline="0" sz="2400" i="0">
                <a:solidFill>
                  <a:schemeClr val="dk1"/>
                </a:solidFill>
                <a:latin typeface="Arial"/>
                <a:ea typeface="Arial"/>
                <a:cs typeface="Arial"/>
                <a:sym typeface="Arial"/>
              </a:defRPr>
            </a:lvl3pPr>
            <a:lvl4pPr algn="l" rtl="0" indent="-228600" marL="1600200">
              <a:spcBef>
                <a:spcPts val="360"/>
              </a:spcBef>
              <a:buClr>
                <a:schemeClr val="dk1"/>
              </a:buClr>
              <a:buSzPct val="166666"/>
              <a:buFont typeface="Arial"/>
              <a:buChar char="•"/>
              <a:defRPr strike="noStrike" u="none" b="0" cap="none" baseline="0" sz="1800" i="0">
                <a:solidFill>
                  <a:schemeClr val="dk1"/>
                </a:solidFill>
                <a:latin typeface="Arial"/>
                <a:ea typeface="Arial"/>
                <a:cs typeface="Arial"/>
                <a:sym typeface="Arial"/>
              </a:defRPr>
            </a:lvl4pPr>
            <a:lvl5pPr algn="l" rtl="0" indent="-228600" marL="2057400">
              <a:spcBef>
                <a:spcPts val="360"/>
              </a:spcBef>
              <a:buClr>
                <a:schemeClr val="dk1"/>
              </a:buClr>
              <a:buSzPct val="100000"/>
              <a:buFont typeface="Courier New"/>
              <a:buChar char="o"/>
              <a:defRPr strike="noStrike" u="none" b="0" cap="none" baseline="0" sz="1800" i="0">
                <a:solidFill>
                  <a:schemeClr val="dk1"/>
                </a:solidFill>
                <a:latin typeface="Arial"/>
                <a:ea typeface="Arial"/>
                <a:cs typeface="Arial"/>
                <a:sym typeface="Arial"/>
              </a:defRPr>
            </a:lvl5pPr>
            <a:lvl6pPr algn="l" rtl="0" indent="-228600" marL="2514600">
              <a:spcBef>
                <a:spcPts val="360"/>
              </a:spcBef>
              <a:buClr>
                <a:schemeClr val="dk1"/>
              </a:buClr>
              <a:buSzPct val="100000"/>
              <a:buFont typeface="Wingdings"/>
              <a:buChar char="§"/>
              <a:defRPr strike="noStrike" u="none" b="0" cap="none" baseline="0" sz="1800" i="0">
                <a:solidFill>
                  <a:schemeClr val="dk1"/>
                </a:solidFill>
                <a:latin typeface="Arial"/>
                <a:ea typeface="Arial"/>
                <a:cs typeface="Arial"/>
                <a:sym typeface="Arial"/>
              </a:defRPr>
            </a:lvl6pPr>
            <a:lvl7pPr algn="l" rtl="0" indent="-228600" marL="2971800">
              <a:spcBef>
                <a:spcPts val="360"/>
              </a:spcBef>
              <a:buClr>
                <a:schemeClr val="dk1"/>
              </a:buClr>
              <a:buSzPct val="166666"/>
              <a:buFont typeface="Arial"/>
              <a:buChar char="•"/>
              <a:defRPr strike="noStrike" u="none" b="0" cap="none" baseline="0" sz="1800" i="0">
                <a:solidFill>
                  <a:schemeClr val="dk1"/>
                </a:solidFill>
                <a:latin typeface="Arial"/>
                <a:ea typeface="Arial"/>
                <a:cs typeface="Arial"/>
                <a:sym typeface="Arial"/>
              </a:defRPr>
            </a:lvl7pPr>
            <a:lvl8pPr algn="l" rtl="0" indent="-228600" marL="3429000">
              <a:spcBef>
                <a:spcPts val="360"/>
              </a:spcBef>
              <a:buClr>
                <a:schemeClr val="dk1"/>
              </a:buClr>
              <a:buSzPct val="100000"/>
              <a:buFont typeface="Courier New"/>
              <a:buChar char="o"/>
              <a:defRPr strike="noStrike" u="none" b="0" cap="none" baseline="0" sz="1800" i="0">
                <a:solidFill>
                  <a:schemeClr val="dk1"/>
                </a:solidFill>
                <a:latin typeface="Arial"/>
                <a:ea typeface="Arial"/>
                <a:cs typeface="Arial"/>
                <a:sym typeface="Arial"/>
              </a:defRPr>
            </a:lvl8pPr>
            <a:lvl9pPr algn="l" rtl="0" indent="-228600" marL="3886200">
              <a:spcBef>
                <a:spcPts val="360"/>
              </a:spcBef>
              <a:buClr>
                <a:schemeClr val="dk1"/>
              </a:buClr>
              <a:buSzPct val="100000"/>
              <a:buFont typeface="Wingdings"/>
              <a:buChar char="§"/>
              <a:defRPr strike="noStrike" u="none" b="0" cap="none" baseline="0" sz="1800" i="0">
                <a:solidFill>
                  <a:schemeClr val="dk1"/>
                </a:solidFill>
                <a:latin typeface="Arial"/>
                <a:ea typeface="Arial"/>
                <a:cs typeface="Arial"/>
                <a:sym typeface="Arial"/>
              </a:defRPr>
            </a:lvl9pPr>
          </a:lstStyle>
          <a:p/>
        </p:txBody>
      </p:sp>
    </p:spTree>
  </p:cSld>
  <p:clrMap accent2="accent2" accent3="accent3" accent4="accent4" accent5="accent5" accent6="accent6" hlink="hlink" tx2="lt2" tx1="dk1" bg2="dk2" bg1="lt1" folHlink="folHlink" accent1="accent1"/>
  <p:sldLayoutIdLst>
    <p:sldLayoutId id="2147483648" r:id="rId1"/>
    <p:sldLayoutId id="2147483649" r:id="rId2"/>
    <p:sldLayoutId id="2147483650" r:id="rId3"/>
    <p:sldLayoutId id="2147483651" r:id="rId4"/>
    <p:sldLayoutId id="2147483652" r:id="rId5"/>
    <p:sldLayoutId id="2147483653" r:id="rId6"/>
  </p:sldLayoutIdLst>
  <p:txStyles>
    <p:title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p:titleStyle>
    <p:body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a:lvl3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3pPr>
      <a:lvl4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4pPr>
      <a:lvl5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5pPr>
      <a:lvl6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6pPr>
      <a:lvl7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7pPr>
      <a:lvl8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8pPr>
      <a:lvl9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9pPr>
    </p:bodyStyle>
    <p:otherStyle>
      <a:defPPr algn="l" rtl="0" marR="0">
        <a:lnSpc>
          <a:spcPct val="100000"/>
        </a:lnSpc>
        <a:spcBef>
          <a:spcPts val="0"/>
        </a:spcBef>
        <a:spcAft>
          <a:spcPts val="0"/>
        </a:spcAft>
      </a:defPPr>
      <a:lvl1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1pPr>
      <a:lvl2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2pPr>
      <a:lvl3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3pPr>
      <a:lvl4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4pPr>
      <a:lvl5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5pPr>
      <a:lvl6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6pPr>
      <a:lvl7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7pPr>
      <a:lvl8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8pPr>
      <a:lvl9pPr algn="l" rtl="0" marR="0">
        <a:lnSpc>
          <a:spcPct val="100000"/>
        </a:lnSpc>
        <a:spcBef>
          <a:spcPts val="0"/>
        </a:spcBef>
        <a:spcAft>
          <a:spcPts val="0"/>
        </a:spcAft>
        <a:buNone/>
        <a:defRPr strike="noStrike" u="none" b="0" cap="none" baseline="0" sz="1400" i="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Target="../notesSlides/notesSlide1.xml" Type="http://schemas.openxmlformats.org/officeDocument/2006/relationships/notesSlide" Id="rId2"/><Relationship Target="../slideLayouts/slideLayout1.xml" Type="http://schemas.openxmlformats.org/officeDocument/2006/relationships/slideLayout" Id="rId1"/><Relationship Target="../media/image00.png" Type="http://schemas.openxmlformats.org/officeDocument/2006/relationships/image" Id="rId4"/><Relationship Target="../media/image01.png" Type="http://schemas.openxmlformats.org/officeDocument/2006/relationships/image" Id="rId3"/></Relationships>
</file>

<file path=ppt/slides/_rels/slide2.xml.rels><?xml version="1.0" encoding="UTF-8" standalone="yes"?><Relationships xmlns="http://schemas.openxmlformats.org/package/2006/relationships"><Relationship Target="../notesSlides/notesSlide2.xml" Type="http://schemas.openxmlformats.org/officeDocument/2006/relationships/notesSlide" Id="rId2"/><Relationship Target="../slideLayouts/slideLayout2.xml" Type="http://schemas.openxmlformats.org/officeDocument/2006/relationships/slideLayout" Id="rId1"/></Relationships>
</file>

<file path=ppt/slides/_rels/slide3.xml.rels><?xml version="1.0" encoding="UTF-8" standalone="yes"?><Relationships xmlns="http://schemas.openxmlformats.org/package/2006/relationships"><Relationship Target="../notesSlides/notesSlide3.xml" Type="http://schemas.openxmlformats.org/officeDocument/2006/relationships/notesSlide" Id="rId2"/><Relationship Target="../slideLayouts/slideLayout1.xml" Type="http://schemas.openxmlformats.org/officeDocument/2006/relationships/slideLayout" Id="rId1"/><Relationship Target="../media/image04.png" Type="http://schemas.openxmlformats.org/officeDocument/2006/relationships/image" Id="rId3"/></Relationships>
</file>

<file path=ppt/slides/_rels/slide4.xml.rels><?xml version="1.0" encoding="UTF-8" standalone="yes"?><Relationships xmlns="http://schemas.openxmlformats.org/package/2006/relationships"><Relationship Target="../notesSlides/notesSlide4.xml" Type="http://schemas.openxmlformats.org/officeDocument/2006/relationships/notesSlide" Id="rId2"/><Relationship Target="../slideLayouts/slideLayout2.xml" Type="http://schemas.openxmlformats.org/officeDocument/2006/relationships/slideLayout" Id="rId1"/><Relationship Target="../media/image06.png" Type="http://schemas.openxmlformats.org/officeDocument/2006/relationships/image" Id="rId3"/></Relationships>
</file>

<file path=ppt/slides/_rels/slide5.xml.rels><?xml version="1.0" encoding="UTF-8" standalone="yes"?><Relationships xmlns="http://schemas.openxmlformats.org/package/2006/relationships"><Relationship Target="../notesSlides/notesSlide5.xml" Type="http://schemas.openxmlformats.org/officeDocument/2006/relationships/notesSlide" Id="rId2"/><Relationship Target="../slideLayouts/slideLayout2.xml" Type="http://schemas.openxmlformats.org/officeDocument/2006/relationships/slideLayout" Id="rId1"/><Relationship Target="../media/image03.jpg" Type="http://schemas.openxmlformats.org/officeDocument/2006/relationships/image" Id="rId3"/></Relationships>
</file>

<file path=ppt/slides/_rels/slide6.xml.rels><?xml version="1.0" encoding="UTF-8" standalone="yes"?><Relationships xmlns="http://schemas.openxmlformats.org/package/2006/relationships"><Relationship Target="../notesSlides/notesSlide6.xml" Type="http://schemas.openxmlformats.org/officeDocument/2006/relationships/notesSlide" Id="rId2"/><Relationship Target="../slideLayouts/slideLayout2.xml" Type="http://schemas.openxmlformats.org/officeDocument/2006/relationships/slideLayout" Id="rId1"/><Relationship Target="../media/image05.png" Type="http://schemas.openxmlformats.org/officeDocument/2006/relationships/image" Id="rId3"/></Relationships>
</file>

<file path=ppt/slides/_rels/slide7.xml.rels><?xml version="1.0" encoding="UTF-8" standalone="yes"?><Relationships xmlns="http://schemas.openxmlformats.org/package/2006/relationships"><Relationship Target="../notesSlides/notesSlide7.xml" Type="http://schemas.openxmlformats.org/officeDocument/2006/relationships/notesSlide" Id="rId2"/><Relationship Target="../slideLayouts/slideLayout2.xml" Type="http://schemas.openxmlformats.org/officeDocument/2006/relationships/slideLayout" Id="rId1"/><Relationship Target="../media/image02.jpg" Type="http://schemas.openxmlformats.org/officeDocument/2006/relationships/image" Id="rId3"/></Relationships>
</file>

<file path=ppt/slides/_rels/slide8.xml.rels><?xml version="1.0" encoding="UTF-8" standalone="yes"?><Relationships xmlns="http://schemas.openxmlformats.org/package/2006/relationships"><Relationship Target="../notesSlides/notesSlide8.xml" Type="http://schemas.openxmlformats.org/officeDocument/2006/relationships/notesSlide" Id="rId2"/><Relationship Target="../slideLayouts/slideLayout2.xml" Type="http://schemas.openxmlformats.org/officeDocument/2006/relationships/slideLayout" Id="rId1"/><Relationship Target="../media/image05.png" Type="http://schemas.openxmlformats.org/officeDocument/2006/relationships/image" Id="rId3"/></Relationships>
</file>

<file path=ppt/slides/_rels/slide9.xml.rels><?xml version="1.0" encoding="UTF-8" standalone="yes"?><Relationships xmlns="http://schemas.openxmlformats.org/package/2006/relationships"><Relationship Target="../notesSlides/notesSlide9.xml" Type="http://schemas.openxmlformats.org/officeDocument/2006/relationships/notesSlide" Id="rId2"/><Relationship Target="../slideLayouts/slideLayout2.xml" Type="http://schemas.openxmlformats.org/officeDocument/2006/relationships/slideLayout" Id="rId1"/></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 name="Shape 22"/>
        <p:cNvGrpSpPr/>
        <p:nvPr/>
      </p:nvGrpSpPr>
      <p:grpSpPr>
        <a:xfrm>
          <a:off y="0" x="0"/>
          <a:ext cy="0" cx="0"/>
          <a:chOff y="0" x="0"/>
          <a:chExt cy="0" cx="0"/>
        </a:xfrm>
      </p:grpSpPr>
      <p:sp>
        <p:nvSpPr>
          <p:cNvPr id="23" name="Shape 23"/>
          <p:cNvSpPr txBox="1"/>
          <p:nvPr>
            <p:ph type="ctrTitle"/>
          </p:nvPr>
        </p:nvSpPr>
        <p:spPr>
          <a:xfrm>
            <a:off y="1968657" x="685800"/>
            <a:ext cy="1003199" cx="7772400"/>
          </a:xfrm>
          <a:prstGeom prst="rect">
            <a:avLst/>
          </a:prstGeom>
        </p:spPr>
        <p:txBody>
          <a:bodyPr bIns="91425" rIns="91425" lIns="91425" tIns="91425" anchor="b" anchorCtr="0">
            <a:noAutofit/>
          </a:bodyPr>
          <a:lstStyle/>
          <a:p>
            <a:pPr>
              <a:buNone/>
            </a:pPr>
            <a:r>
              <a:rPr lang="en">
                <a:latin typeface="Ubuntu"/>
                <a:ea typeface="Ubuntu"/>
                <a:cs typeface="Ubuntu"/>
                <a:sym typeface="Ubuntu"/>
              </a:rPr>
              <a:t>GPS and Location</a:t>
            </a:r>
          </a:p>
        </p:txBody>
      </p:sp>
      <p:sp>
        <p:nvSpPr>
          <p:cNvPr id="24" name="Shape 24"/>
          <p:cNvSpPr txBox="1"/>
          <p:nvPr>
            <p:ph idx="1" type="subTitle"/>
          </p:nvPr>
        </p:nvSpPr>
        <p:spPr>
          <a:xfrm>
            <a:off y="3100937" x="685800"/>
            <a:ext cy="1046400" cx="7772400"/>
          </a:xfrm>
          <a:prstGeom prst="rect">
            <a:avLst/>
          </a:prstGeom>
        </p:spPr>
        <p:txBody>
          <a:bodyPr bIns="91425" rIns="91425" lIns="91425" tIns="91425" anchor="t" anchorCtr="0">
            <a:noAutofit/>
          </a:bodyPr>
          <a:lstStyle/>
          <a:p>
            <a:pPr rtl="0" lvl="0">
              <a:buNone/>
            </a:pPr>
            <a:r>
              <a:rPr lang="en">
                <a:latin typeface="Ubuntu"/>
                <a:ea typeface="Ubuntu"/>
                <a:cs typeface="Ubuntu"/>
                <a:sym typeface="Ubuntu"/>
              </a:rPr>
              <a:t>Beginning OpenStreetMap Workshop</a:t>
            </a:r>
          </a:p>
        </p:txBody>
      </p:sp>
      <p:sp>
        <p:nvSpPr>
          <p:cNvPr id="25" name="Shape 25"/>
          <p:cNvSpPr/>
          <p:nvPr/>
        </p:nvSpPr>
        <p:spPr>
          <a:xfrm>
            <a:off y="5415050" x="387700"/>
            <a:ext cy="1143000" cx="1143000"/>
          </a:xfrm>
          <a:prstGeom prst="rect">
            <a:avLst/>
          </a:prstGeom>
          <a:blipFill>
            <a:blip r:embed="rId3"/>
            <a:stretch>
              <a:fillRect/>
            </a:stretch>
          </a:blipFill>
        </p:spPr>
      </p:sp>
      <p:sp>
        <p:nvSpPr>
          <p:cNvPr id="26" name="Shape 26"/>
          <p:cNvSpPr/>
          <p:nvPr/>
        </p:nvSpPr>
        <p:spPr>
          <a:xfrm>
            <a:off y="5492728" x="7141076"/>
            <a:ext cy="987643" cx="1646073"/>
          </a:xfrm>
          <a:prstGeom prst="rect">
            <a:avLst/>
          </a:prstGeom>
          <a:blipFill>
            <a:blip r:embed="rId4"/>
            <a:stretch>
              <a:fillRect/>
            </a:stretch>
          </a:blipFill>
        </p:spPr>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0" name="Shape 30"/>
        <p:cNvGrpSpPr/>
        <p:nvPr/>
      </p:nvGrpSpPr>
      <p:grpSpPr>
        <a:xfrm>
          <a:off y="0" x="0"/>
          <a:ext cy="0" cx="0"/>
          <a:chOff y="0" x="0"/>
          <a:chExt cy="0" cx="0"/>
        </a:xfrm>
      </p:grpSpPr>
      <p:sp>
        <p:nvSpPr>
          <p:cNvPr id="31" name="Shape 31"/>
          <p:cNvSpPr txBox="1"/>
          <p:nvPr>
            <p:ph type="title"/>
          </p:nvPr>
        </p:nvSpPr>
        <p:spPr>
          <a:xfrm>
            <a:off y="274637" x="457200"/>
            <a:ext cy="1143000" cx="8229600"/>
          </a:xfrm>
          <a:prstGeom prst="rect">
            <a:avLst/>
          </a:prstGeom>
        </p:spPr>
        <p:txBody>
          <a:bodyPr bIns="91425" rIns="91425" lIns="91425" tIns="91425" anchor="b" anchorCtr="0">
            <a:noAutofit/>
          </a:bodyPr>
          <a:lstStyle/>
          <a:p>
            <a:pPr rtl="0" lvl="0">
              <a:buNone/>
            </a:pPr>
            <a:r>
              <a:rPr lang="en">
                <a:latin typeface="Ubuntu"/>
                <a:ea typeface="Ubuntu"/>
                <a:cs typeface="Ubuntu"/>
                <a:sym typeface="Ubuntu"/>
              </a:rPr>
              <a:t>The Mapping Process</a:t>
            </a:r>
          </a:p>
        </p:txBody>
      </p:sp>
      <p:sp>
        <p:nvSpPr>
          <p:cNvPr id="32" name="Shape 32"/>
          <p:cNvSpPr txBox="1"/>
          <p:nvPr>
            <p:ph idx="1" type="body"/>
          </p:nvPr>
        </p:nvSpPr>
        <p:spPr>
          <a:xfrm>
            <a:off y="1600200" x="457200"/>
            <a:ext cy="4967700" cx="8229600"/>
          </a:xfrm>
          <a:prstGeom prst="rect">
            <a:avLst/>
          </a:prstGeom>
        </p:spPr>
        <p:txBody>
          <a:bodyPr bIns="91425" rIns="91425" lIns="91425" tIns="91425" anchor="t" anchorCtr="0">
            <a:noAutofit/>
          </a:bodyPr>
          <a:lstStyle/>
          <a:p>
            <a:pPr rtl="0" lvl="0" indent="-419100" marL="457200">
              <a:buClr>
                <a:srgbClr val="000000"/>
              </a:buClr>
              <a:buSzPct val="100000"/>
              <a:buFont typeface="Ubuntu"/>
              <a:buAutoNum type="arabicPeriod"/>
            </a:pPr>
            <a:r>
              <a:rPr lang="en">
                <a:solidFill>
                  <a:srgbClr val="000000"/>
                </a:solidFill>
                <a:latin typeface="Ubuntu"/>
                <a:ea typeface="Ubuntu"/>
                <a:cs typeface="Ubuntu"/>
                <a:sym typeface="Ubuntu"/>
              </a:rPr>
              <a:t>See what is already on the map</a:t>
            </a:r>
          </a:p>
          <a:p>
            <a:pPr rtl="0" lvl="0" indent="-419100" marL="457200">
              <a:buClr>
                <a:srgbClr val="000000"/>
              </a:buClr>
              <a:buSzPct val="100000"/>
              <a:buFont typeface="Ubuntu"/>
              <a:buAutoNum type="arabicPeriod"/>
            </a:pPr>
            <a:r>
              <a:rPr lang="en">
                <a:solidFill>
                  <a:srgbClr val="000000"/>
                </a:solidFill>
                <a:latin typeface="Ubuntu"/>
                <a:ea typeface="Ubuntu"/>
                <a:cs typeface="Ubuntu"/>
                <a:sym typeface="Ubuntu"/>
              </a:rPr>
              <a:t>Prepare for Mapping</a:t>
            </a:r>
          </a:p>
          <a:p>
            <a:pPr rtl="0" lvl="0" indent="-419100" marL="457200">
              <a:buClr>
                <a:srgbClr val="000000"/>
              </a:buClr>
              <a:buSzPct val="100000"/>
              <a:buFont typeface="Ubuntu"/>
              <a:buAutoNum type="arabicPeriod"/>
            </a:pPr>
            <a:r>
              <a:rPr b="1" lang="en">
                <a:solidFill>
                  <a:srgbClr val="000000"/>
                </a:solidFill>
                <a:latin typeface="Ubuntu"/>
                <a:ea typeface="Ubuntu"/>
                <a:cs typeface="Ubuntu"/>
                <a:sym typeface="Ubuntu"/>
              </a:rPr>
              <a:t>Collect Data (GPS, Notes)</a:t>
            </a:r>
          </a:p>
          <a:p>
            <a:pPr rtl="0" lvl="0" indent="-419100" marL="457200">
              <a:buClr>
                <a:srgbClr val="000000"/>
              </a:buClr>
              <a:buSzPct val="100000"/>
              <a:buFont typeface="Ubuntu"/>
              <a:buAutoNum type="arabicPeriod"/>
            </a:pPr>
            <a:r>
              <a:rPr lang="en">
                <a:solidFill>
                  <a:srgbClr val="000000"/>
                </a:solidFill>
                <a:latin typeface="Ubuntu"/>
                <a:ea typeface="Ubuntu"/>
                <a:cs typeface="Ubuntu"/>
                <a:sym typeface="Ubuntu"/>
              </a:rPr>
              <a:t>Load your data into the editor</a:t>
            </a:r>
          </a:p>
          <a:p>
            <a:pPr rtl="0" lvl="0" indent="-419100" marL="457200">
              <a:buClr>
                <a:srgbClr val="000000"/>
              </a:buClr>
              <a:buSzPct val="100000"/>
              <a:buFont typeface="Ubuntu"/>
              <a:buAutoNum type="arabicPeriod"/>
            </a:pPr>
            <a:r>
              <a:rPr lang="en">
                <a:solidFill>
                  <a:srgbClr val="000000"/>
                </a:solidFill>
                <a:latin typeface="Ubuntu"/>
                <a:ea typeface="Ubuntu"/>
                <a:cs typeface="Ubuntu"/>
                <a:sym typeface="Ubuntu"/>
              </a:rPr>
              <a:t>Download the area you want to edit</a:t>
            </a:r>
          </a:p>
          <a:p>
            <a:pPr rtl="0" lvl="0" indent="-419100" marL="457200">
              <a:buClr>
                <a:srgbClr val="000000"/>
              </a:buClr>
              <a:buSzPct val="100000"/>
              <a:buFont typeface="Ubuntu"/>
              <a:buAutoNum type="arabicPeriod"/>
            </a:pPr>
            <a:r>
              <a:rPr lang="en">
                <a:solidFill>
                  <a:srgbClr val="000000"/>
                </a:solidFill>
                <a:latin typeface="Ubuntu"/>
                <a:ea typeface="Ubuntu"/>
                <a:cs typeface="Ubuntu"/>
                <a:sym typeface="Ubuntu"/>
              </a:rPr>
              <a:t>Edit the map using your information</a:t>
            </a:r>
          </a:p>
          <a:p>
            <a:pPr rtl="0" lvl="0" indent="-419100" marL="457200">
              <a:buClr>
                <a:srgbClr val="000000"/>
              </a:buClr>
              <a:buSzPct val="100000"/>
              <a:buFont typeface="Ubuntu"/>
              <a:buAutoNum type="arabicPeriod"/>
            </a:pPr>
            <a:r>
              <a:rPr lang="en">
                <a:solidFill>
                  <a:srgbClr val="000000"/>
                </a:solidFill>
                <a:latin typeface="Ubuntu"/>
                <a:ea typeface="Ubuntu"/>
                <a:cs typeface="Ubuntu"/>
                <a:sym typeface="Ubuntu"/>
              </a:rPr>
              <a:t>Save your changes on OpenStreetMap</a:t>
            </a:r>
          </a:p>
          <a:p>
            <a:pPr rtl="0" lvl="0" indent="-419100" marL="457200">
              <a:buClr>
                <a:srgbClr val="000000"/>
              </a:buClr>
              <a:buSzPct val="100000"/>
              <a:buFont typeface="Ubuntu"/>
              <a:buAutoNum type="arabicPeriod"/>
            </a:pPr>
            <a:r>
              <a:rPr lang="en">
                <a:solidFill>
                  <a:srgbClr val="000000"/>
                </a:solidFill>
                <a:latin typeface="Ubuntu"/>
                <a:ea typeface="Ubuntu"/>
                <a:cs typeface="Ubuntu"/>
                <a:sym typeface="Ubuntu"/>
              </a:rPr>
              <a:t>See your changes!</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6" name="Shape 36"/>
        <p:cNvGrpSpPr/>
        <p:nvPr/>
      </p:nvGrpSpPr>
      <p:grpSpPr>
        <a:xfrm>
          <a:off y="0" x="0"/>
          <a:ext cy="0" cx="0"/>
          <a:chOff y="0" x="0"/>
          <a:chExt cy="0" cx="0"/>
        </a:xfrm>
      </p:grpSpPr>
      <p:sp>
        <p:nvSpPr>
          <p:cNvPr id="37" name="Shape 37"/>
          <p:cNvSpPr txBox="1"/>
          <p:nvPr/>
        </p:nvSpPr>
        <p:spPr>
          <a:xfrm>
            <a:off y="198550" x="290200"/>
            <a:ext cy="1115099" cx="8568599"/>
          </a:xfrm>
          <a:prstGeom prst="rect">
            <a:avLst/>
          </a:prstGeom>
          <a:noFill/>
        </p:spPr>
        <p:txBody>
          <a:bodyPr bIns="91425" rIns="91425" lIns="91425" tIns="91425" anchor="t" anchorCtr="0">
            <a:noAutofit/>
          </a:bodyPr>
          <a:lstStyle/>
          <a:p/>
        </p:txBody>
      </p:sp>
      <p:sp>
        <p:nvSpPr>
          <p:cNvPr id="38" name="Shape 38"/>
          <p:cNvSpPr txBox="1"/>
          <p:nvPr>
            <p:ph type="title"/>
          </p:nvPr>
        </p:nvSpPr>
        <p:spPr>
          <a:xfrm>
            <a:off y="400899" x="459700"/>
            <a:ext cy="710400" cx="8229600"/>
          </a:xfrm>
          <a:prstGeom prst="rect">
            <a:avLst/>
          </a:prstGeom>
        </p:spPr>
        <p:txBody>
          <a:bodyPr bIns="91425" rIns="91425" lIns="91425" tIns="91425" anchor="b" anchorCtr="0">
            <a:noAutofit/>
          </a:bodyPr>
          <a:lstStyle/>
          <a:p>
            <a:pPr rtl="0" lvl="0">
              <a:buNone/>
            </a:pPr>
            <a:r>
              <a:rPr lang="en">
                <a:latin typeface="Ubuntu"/>
                <a:ea typeface="Ubuntu"/>
                <a:cs typeface="Ubuntu"/>
                <a:sym typeface="Ubuntu"/>
              </a:rPr>
              <a:t>What is GPS?</a:t>
            </a:r>
          </a:p>
        </p:txBody>
      </p:sp>
      <p:sp>
        <p:nvSpPr>
          <p:cNvPr id="39" name="Shape 39"/>
          <p:cNvSpPr txBox="1"/>
          <p:nvPr/>
        </p:nvSpPr>
        <p:spPr>
          <a:xfrm>
            <a:off y="998571" x="457200"/>
            <a:ext cy="3048300" cx="8205900"/>
          </a:xfrm>
          <a:prstGeom prst="rect">
            <a:avLst/>
          </a:prstGeom>
        </p:spPr>
        <p:txBody>
          <a:bodyPr bIns="91425" rIns="91425" lIns="91425" tIns="91425" anchor="ctr" anchorCtr="0">
            <a:noAutofit/>
          </a:bodyPr>
          <a:lstStyle/>
          <a:p>
            <a:pPr rtl="0" lvl="0" indent="-317500" marL="457200">
              <a:buClr>
                <a:srgbClr val="000000"/>
              </a:buClr>
              <a:buSzPct val="97222"/>
              <a:buFont typeface="Arial"/>
              <a:buChar char="•"/>
            </a:pPr>
            <a:r>
              <a:rPr sz="2400" lang="en">
                <a:latin typeface="Ubuntu"/>
                <a:ea typeface="Ubuntu"/>
                <a:cs typeface="Ubuntu"/>
                <a:sym typeface="Ubuntu"/>
              </a:rPr>
              <a:t>GPS: </a:t>
            </a:r>
            <a:r>
              <a:rPr b="1" sz="2400" lang="en">
                <a:latin typeface="Ubuntu"/>
                <a:ea typeface="Ubuntu"/>
                <a:cs typeface="Ubuntu"/>
                <a:sym typeface="Ubuntu"/>
              </a:rPr>
              <a:t>Global Positioning System</a:t>
            </a:r>
          </a:p>
          <a:p>
            <a:pPr rtl="0" lvl="0" indent="-317500" marL="457200">
              <a:buClr>
                <a:srgbClr val="000000"/>
              </a:buClr>
              <a:buSzPct val="97222"/>
              <a:buFont typeface="Arial"/>
              <a:buChar char="•"/>
            </a:pPr>
            <a:r>
              <a:rPr sz="2400" lang="en">
                <a:latin typeface="Ubuntu"/>
                <a:ea typeface="Ubuntu"/>
                <a:cs typeface="Ubuntu"/>
                <a:sym typeface="Ubuntu"/>
              </a:rPr>
              <a:t>GPS units receive signals from satellites that are move around the Earth</a:t>
            </a:r>
          </a:p>
          <a:p>
            <a:pPr rtl="0" lvl="0" indent="-317500" marL="457200">
              <a:buClr>
                <a:srgbClr val="000000"/>
              </a:buClr>
              <a:buSzPct val="97222"/>
              <a:buFont typeface="Arial"/>
              <a:buChar char="•"/>
            </a:pPr>
            <a:r>
              <a:rPr sz="2400" lang="en">
                <a:latin typeface="Ubuntu"/>
                <a:ea typeface="Ubuntu"/>
                <a:cs typeface="Ubuntu"/>
                <a:sym typeface="Ubuntu"/>
              </a:rPr>
              <a:t>Similar to a mobile phone, </a:t>
            </a:r>
            <a:r>
              <a:rPr b="1" sz="2400" lang="en">
                <a:latin typeface="Ubuntu"/>
                <a:ea typeface="Ubuntu"/>
                <a:cs typeface="Ubuntu"/>
                <a:sym typeface="Ubuntu"/>
              </a:rPr>
              <a:t>GPS units</a:t>
            </a:r>
            <a:r>
              <a:rPr sz="2400" lang="en">
                <a:latin typeface="Ubuntu"/>
                <a:ea typeface="Ubuntu"/>
                <a:cs typeface="Ubuntu"/>
                <a:sym typeface="Ubuntu"/>
              </a:rPr>
              <a:t> receive </a:t>
            </a:r>
            <a:r>
              <a:rPr b="1" sz="2400" lang="en">
                <a:latin typeface="Ubuntu"/>
                <a:ea typeface="Ubuntu"/>
                <a:cs typeface="Ubuntu"/>
                <a:sym typeface="Ubuntu"/>
              </a:rPr>
              <a:t>satellite signals</a:t>
            </a:r>
            <a:r>
              <a:rPr sz="2400" lang="en">
                <a:latin typeface="Ubuntu"/>
                <a:ea typeface="Ubuntu"/>
                <a:cs typeface="Ubuntu"/>
                <a:sym typeface="Ubuntu"/>
              </a:rPr>
              <a:t> instead of radio signals from telephone companies</a:t>
            </a:r>
          </a:p>
          <a:p>
            <a:pPr rtl="0" lvl="0" indent="-317500" marL="457200">
              <a:buClr>
                <a:srgbClr val="000000"/>
              </a:buClr>
              <a:buSzPct val="97222"/>
              <a:buFont typeface="Arial"/>
              <a:buChar char="•"/>
            </a:pPr>
            <a:r>
              <a:rPr sz="2400" lang="en">
                <a:latin typeface="Ubuntu"/>
                <a:ea typeface="Ubuntu"/>
                <a:cs typeface="Ubuntu"/>
                <a:sym typeface="Ubuntu"/>
              </a:rPr>
              <a:t>By receiving these signals from the satellites, a GPS is able to calculate specific </a:t>
            </a:r>
            <a:r>
              <a:rPr b="1" sz="2400" lang="en">
                <a:latin typeface="Ubuntu"/>
                <a:ea typeface="Ubuntu"/>
                <a:cs typeface="Ubuntu"/>
                <a:sym typeface="Ubuntu"/>
              </a:rPr>
              <a:t>locations</a:t>
            </a:r>
            <a:r>
              <a:rPr sz="2400" lang="en">
                <a:latin typeface="Ubuntu"/>
                <a:ea typeface="Ubuntu"/>
                <a:cs typeface="Ubuntu"/>
                <a:sym typeface="Ubuntu"/>
              </a:rPr>
              <a:t> on the planet</a:t>
            </a:r>
          </a:p>
        </p:txBody>
      </p:sp>
      <p:sp>
        <p:nvSpPr>
          <p:cNvPr id="40" name="Shape 40"/>
          <p:cNvSpPr/>
          <p:nvPr/>
        </p:nvSpPr>
        <p:spPr>
          <a:xfrm>
            <a:off y="4014194" x="2500"/>
            <a:ext cy="2830710" cx="9144000"/>
          </a:xfrm>
          <a:prstGeom prst="rect">
            <a:avLst/>
          </a:prstGeom>
          <a:blipFill>
            <a:blip r:embed="rId3"/>
            <a:stretch>
              <a:fillRect/>
            </a:stretch>
          </a:blipFill>
          <a:ln>
            <a:noFill/>
          </a:ln>
        </p:spPr>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4" name="Shape 44"/>
        <p:cNvGrpSpPr/>
        <p:nvPr/>
      </p:nvGrpSpPr>
      <p:grpSpPr>
        <a:xfrm>
          <a:off y="0" x="0"/>
          <a:ext cy="0" cx="0"/>
          <a:chOff y="0" x="0"/>
          <a:chExt cy="0" cx="0"/>
        </a:xfrm>
      </p:grpSpPr>
      <p:sp>
        <p:nvSpPr>
          <p:cNvPr id="45" name="Shape 45"/>
          <p:cNvSpPr txBox="1"/>
          <p:nvPr>
            <p:ph type="title"/>
          </p:nvPr>
        </p:nvSpPr>
        <p:spPr>
          <a:xfrm>
            <a:off y="1945305" x="1362670"/>
            <a:ext cy="1010400" cx="6272699"/>
          </a:xfrm>
          <a:prstGeom prst="rect">
            <a:avLst/>
          </a:prstGeom>
        </p:spPr>
        <p:txBody>
          <a:bodyPr bIns="91425" rIns="91425" lIns="91425" tIns="91425" anchor="b" anchorCtr="0">
            <a:noAutofit/>
          </a:bodyPr>
          <a:lstStyle/>
          <a:p>
            <a:pPr>
              <a:buNone/>
            </a:pPr>
            <a:r>
              <a:rPr lang="en"/>
              <a:t>Longitude and Latitude</a:t>
            </a:r>
          </a:p>
        </p:txBody>
      </p:sp>
      <p:sp>
        <p:nvSpPr>
          <p:cNvPr id="46" name="Shape 46"/>
          <p:cNvSpPr/>
          <p:nvPr/>
        </p:nvSpPr>
        <p:spPr>
          <a:xfrm>
            <a:off y="1143000" x="1087132"/>
            <a:ext cy="4892959" cx="6969734"/>
          </a:xfrm>
          <a:prstGeom prst="rect">
            <a:avLst/>
          </a:prstGeom>
          <a:blipFill>
            <a:blip r:embed="rId3"/>
            <a:stretch>
              <a:fillRect/>
            </a:stretch>
          </a:blipFill>
          <a:ln>
            <a:noFill/>
          </a:ln>
        </p:spPr>
      </p:sp>
      <p:sp>
        <p:nvSpPr>
          <p:cNvPr id="47" name="Shape 47"/>
          <p:cNvSpPr txBox="1"/>
          <p:nvPr>
            <p:ph idx="2" type="title"/>
          </p:nvPr>
        </p:nvSpPr>
        <p:spPr>
          <a:xfrm>
            <a:off y="0" x="1966885"/>
            <a:ext cy="1143000" cx="7625400"/>
          </a:xfrm>
          <a:prstGeom prst="rect">
            <a:avLst/>
          </a:prstGeom>
        </p:spPr>
        <p:txBody>
          <a:bodyPr bIns="91425" rIns="91425" lIns="91425" tIns="91425" anchor="b" anchorCtr="0">
            <a:noAutofit/>
          </a:bodyPr>
          <a:lstStyle/>
          <a:p>
            <a:pPr rtl="0" lvl="0">
              <a:buNone/>
            </a:pPr>
            <a:r>
              <a:rPr lang="en">
                <a:latin typeface="Ubuntu"/>
                <a:ea typeface="Ubuntu"/>
                <a:cs typeface="Ubuntu"/>
                <a:sym typeface="Ubuntu"/>
              </a:rPr>
              <a:t>Longitude and Latitude</a:t>
            </a:r>
          </a:p>
        </p:txBody>
      </p:sp>
      <p:cxnSp>
        <p:nvCxnSpPr>
          <p:cNvPr id="48" name="Shape 48"/>
          <p:cNvCxnSpPr/>
          <p:nvPr/>
        </p:nvCxnSpPr>
        <p:spPr>
          <a:xfrm>
            <a:off y="6512425" x="816475"/>
            <a:ext cy="0" cx="7398600"/>
          </a:xfrm>
          <a:prstGeom prst="straightConnector1">
            <a:avLst/>
          </a:prstGeom>
          <a:noFill/>
          <a:ln w="76200" cap="flat">
            <a:solidFill>
              <a:schemeClr val="dk2"/>
            </a:solidFill>
            <a:prstDash val="solid"/>
            <a:round/>
            <a:headEnd w="lg" len="lg" type="none"/>
            <a:tailEnd w="lg" len="lg" type="triangle"/>
          </a:ln>
        </p:spPr>
      </p:cxnSp>
      <p:cxnSp>
        <p:nvCxnSpPr>
          <p:cNvPr id="49" name="Shape 49"/>
          <p:cNvCxnSpPr/>
          <p:nvPr/>
        </p:nvCxnSpPr>
        <p:spPr>
          <a:xfrm rot="10800000" flipH="1">
            <a:off y="1250100" x="789850"/>
            <a:ext cy="5275499" cx="13199"/>
          </a:xfrm>
          <a:prstGeom prst="straightConnector1">
            <a:avLst/>
          </a:prstGeom>
          <a:noFill/>
          <a:ln w="76200" cap="flat">
            <a:solidFill>
              <a:schemeClr val="dk2"/>
            </a:solidFill>
            <a:prstDash val="solid"/>
            <a:round/>
            <a:headEnd w="lg" len="lg" type="none"/>
            <a:tailEnd w="lg" len="lg" type="triangle"/>
          </a:ln>
        </p:spPr>
      </p:cxnSp>
      <p:sp>
        <p:nvSpPr>
          <p:cNvPr id="50" name="Shape 50"/>
          <p:cNvSpPr txBox="1"/>
          <p:nvPr/>
        </p:nvSpPr>
        <p:spPr>
          <a:xfrm>
            <a:off y="6035959" x="3401150"/>
            <a:ext cy="363600" cx="2820899"/>
          </a:xfrm>
          <a:prstGeom prst="rect">
            <a:avLst/>
          </a:prstGeom>
          <a:noFill/>
        </p:spPr>
        <p:txBody>
          <a:bodyPr bIns="91425" rIns="91425" lIns="91425" tIns="91425" anchor="t" anchorCtr="0">
            <a:noAutofit/>
          </a:bodyPr>
          <a:lstStyle/>
          <a:p>
            <a:pPr>
              <a:buNone/>
            </a:pPr>
            <a:r>
              <a:rPr sz="1800" lang="en">
                <a:latin typeface="Ubuntu"/>
                <a:ea typeface="Ubuntu"/>
                <a:cs typeface="Ubuntu"/>
                <a:sym typeface="Ubuntu"/>
              </a:rPr>
              <a:t>Latitude ("Fatty Latty")</a:t>
            </a:r>
          </a:p>
        </p:txBody>
      </p:sp>
      <p:sp>
        <p:nvSpPr>
          <p:cNvPr id="51" name="Shape 51"/>
          <p:cNvSpPr txBox="1"/>
          <p:nvPr/>
        </p:nvSpPr>
        <p:spPr>
          <a:xfrm rot="-5425939">
            <a:off y="3786258" x="-196720"/>
            <a:ext cy="406513" cx="1351838"/>
          </a:xfrm>
          <a:prstGeom prst="rect">
            <a:avLst/>
          </a:prstGeom>
          <a:noFill/>
        </p:spPr>
        <p:txBody>
          <a:bodyPr bIns="91425" rIns="91425" lIns="91425" tIns="91425" anchor="t" anchorCtr="0">
            <a:noAutofit/>
          </a:bodyPr>
          <a:lstStyle/>
          <a:p>
            <a:pPr rtl="0" lvl="0">
              <a:buNone/>
            </a:pPr>
            <a:r>
              <a:rPr sz="1800" lang="en">
                <a:latin typeface="Ubuntu"/>
                <a:ea typeface="Ubuntu"/>
                <a:cs typeface="Ubuntu"/>
                <a:sym typeface="Ubuntu"/>
              </a:rPr>
              <a:t>Longitude </a:t>
            </a: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5" name="Shape 55"/>
        <p:cNvGrpSpPr/>
        <p:nvPr/>
      </p:nvGrpSpPr>
      <p:grpSpPr>
        <a:xfrm>
          <a:off y="0" x="0"/>
          <a:ext cy="0" cx="0"/>
          <a:chOff y="0" x="0"/>
          <a:chExt cy="0" cx="0"/>
        </a:xfrm>
      </p:grpSpPr>
      <p:sp>
        <p:nvSpPr>
          <p:cNvPr id="56" name="Shape 56"/>
          <p:cNvSpPr txBox="1"/>
          <p:nvPr>
            <p:ph idx="1" type="body"/>
          </p:nvPr>
        </p:nvSpPr>
        <p:spPr>
          <a:xfrm>
            <a:off y="1658990" x="457200"/>
            <a:ext cy="4840199" cx="4233000"/>
          </a:xfrm>
          <a:prstGeom prst="rect">
            <a:avLst/>
          </a:prstGeom>
        </p:spPr>
        <p:txBody>
          <a:bodyPr bIns="91425" rIns="91425" lIns="91425" tIns="91425" anchor="t" anchorCtr="0">
            <a:noAutofit/>
          </a:bodyPr>
          <a:lstStyle/>
          <a:p>
            <a:pPr rtl="0" lvl="0">
              <a:buNone/>
            </a:pPr>
            <a:r>
              <a:rPr b="1" sz="3000" lang="en">
                <a:latin typeface="Ubuntu"/>
                <a:ea typeface="Ubuntu"/>
                <a:cs typeface="Ubuntu"/>
                <a:sym typeface="Ubuntu"/>
              </a:rPr>
              <a:t>Waypoint </a:t>
            </a:r>
            <a:r>
              <a:rPr sz="3000" lang="en">
                <a:latin typeface="Ubuntu"/>
                <a:ea typeface="Ubuntu"/>
                <a:cs typeface="Ubuntu"/>
                <a:sym typeface="Ubuntu"/>
              </a:rPr>
              <a:t>- the latitude and longitude of a location</a:t>
            </a:r>
          </a:p>
          <a:p>
            <a:r>
              <a:t/>
            </a:r>
          </a:p>
          <a:p>
            <a:pPr>
              <a:buNone/>
            </a:pPr>
            <a:r>
              <a:rPr b="1" sz="3000" lang="en">
                <a:latin typeface="Ubuntu"/>
                <a:ea typeface="Ubuntu"/>
                <a:cs typeface="Ubuntu"/>
                <a:sym typeface="Ubuntu"/>
              </a:rPr>
              <a:t>Track</a:t>
            </a:r>
            <a:r>
              <a:rPr sz="3000" lang="en">
                <a:latin typeface="Ubuntu"/>
                <a:ea typeface="Ubuntu"/>
                <a:cs typeface="Ubuntu"/>
                <a:sym typeface="Ubuntu"/>
              </a:rPr>
              <a:t> - a collection of points taken every so often (time or distance)</a:t>
            </a:r>
          </a:p>
        </p:txBody>
      </p:sp>
      <p:sp>
        <p:nvSpPr>
          <p:cNvPr id="57" name="Shape 57"/>
          <p:cNvSpPr txBox="1"/>
          <p:nvPr>
            <p:ph type="title"/>
          </p:nvPr>
        </p:nvSpPr>
        <p:spPr>
          <a:xfrm>
            <a:off y="274637" x="457200"/>
            <a:ext cy="1143000" cx="8229600"/>
          </a:xfrm>
          <a:prstGeom prst="rect">
            <a:avLst/>
          </a:prstGeom>
        </p:spPr>
        <p:txBody>
          <a:bodyPr bIns="91425" rIns="91425" lIns="91425" tIns="91425" anchor="b" anchorCtr="0">
            <a:noAutofit/>
          </a:bodyPr>
          <a:lstStyle/>
          <a:p>
            <a:pPr>
              <a:buNone/>
            </a:pPr>
            <a:r>
              <a:rPr lang="en">
                <a:latin typeface="Ubuntu"/>
                <a:ea typeface="Ubuntu"/>
                <a:cs typeface="Ubuntu"/>
                <a:sym typeface="Ubuntu"/>
              </a:rPr>
              <a:t>Waypoints and Tracks</a:t>
            </a:r>
          </a:p>
        </p:txBody>
      </p:sp>
      <p:sp>
        <p:nvSpPr>
          <p:cNvPr id="58" name="Shape 58"/>
          <p:cNvSpPr/>
          <p:nvPr/>
        </p:nvSpPr>
        <p:spPr>
          <a:xfrm>
            <a:off y="1786142" x="4839932"/>
            <a:ext cy="4439181" cx="3762741"/>
          </a:xfrm>
          <a:prstGeom prst="rect">
            <a:avLst/>
          </a:prstGeom>
          <a:blipFill>
            <a:blip r:embed="rId3"/>
            <a:stretch>
              <a:fillRect/>
            </a:stretch>
          </a:blipFill>
        </p:spPr>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2" name="Shape 62"/>
        <p:cNvGrpSpPr/>
        <p:nvPr/>
      </p:nvGrpSpPr>
      <p:grpSpPr>
        <a:xfrm>
          <a:off y="0" x="0"/>
          <a:ext cy="0" cx="0"/>
          <a:chOff y="0" x="0"/>
          <a:chExt cy="0" cx="0"/>
        </a:xfrm>
      </p:grpSpPr>
      <p:sp>
        <p:nvSpPr>
          <p:cNvPr id="63" name="Shape 63"/>
          <p:cNvSpPr txBox="1"/>
          <p:nvPr>
            <p:ph type="title"/>
          </p:nvPr>
        </p:nvSpPr>
        <p:spPr>
          <a:xfrm>
            <a:off y="274637" x="457200"/>
            <a:ext cy="1143000" cx="8229600"/>
          </a:xfrm>
          <a:prstGeom prst="rect">
            <a:avLst/>
          </a:prstGeom>
        </p:spPr>
        <p:txBody>
          <a:bodyPr bIns="91425" rIns="91425" lIns="91425" tIns="91425" anchor="b" anchorCtr="0">
            <a:noAutofit/>
          </a:bodyPr>
          <a:lstStyle/>
          <a:p>
            <a:pPr>
              <a:buNone/>
            </a:pPr>
            <a:r>
              <a:rPr lang="en">
                <a:latin typeface="Ubuntu"/>
                <a:ea typeface="Ubuntu"/>
                <a:cs typeface="Ubuntu"/>
                <a:sym typeface="Ubuntu"/>
              </a:rPr>
              <a:t>Uploading GPS traces</a:t>
            </a:r>
          </a:p>
        </p:txBody>
      </p:sp>
      <p:sp>
        <p:nvSpPr>
          <p:cNvPr id="64" name="Shape 64"/>
          <p:cNvSpPr/>
          <p:nvPr/>
        </p:nvSpPr>
        <p:spPr>
          <a:xfrm>
            <a:off y="1600337" x="245775"/>
            <a:ext cy="4865902" cx="8652448"/>
          </a:xfrm>
          <a:prstGeom prst="rect">
            <a:avLst/>
          </a:prstGeom>
          <a:blipFill>
            <a:blip r:embed="rId3"/>
            <a:stretch>
              <a:fillRect/>
            </a:stretch>
          </a:blipFill>
        </p:spPr>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8" name="Shape 68"/>
        <p:cNvGrpSpPr/>
        <p:nvPr/>
      </p:nvGrpSpPr>
      <p:grpSpPr>
        <a:xfrm>
          <a:off y="0" x="0"/>
          <a:ext cy="0" cx="0"/>
          <a:chOff y="0" x="0"/>
          <a:chExt cy="0" cx="0"/>
        </a:xfrm>
      </p:grpSpPr>
      <p:sp>
        <p:nvSpPr>
          <p:cNvPr id="69" name="Shape 69"/>
          <p:cNvSpPr txBox="1"/>
          <p:nvPr>
            <p:ph type="title"/>
          </p:nvPr>
        </p:nvSpPr>
        <p:spPr>
          <a:xfrm>
            <a:off y="274637" x="457200"/>
            <a:ext cy="1143000" cx="8229600"/>
          </a:xfrm>
          <a:prstGeom prst="rect">
            <a:avLst/>
          </a:prstGeom>
        </p:spPr>
        <p:txBody>
          <a:bodyPr bIns="91425" rIns="91425" lIns="91425" tIns="91425" anchor="b" anchorCtr="0">
            <a:noAutofit/>
          </a:bodyPr>
          <a:lstStyle/>
          <a:p>
            <a:pPr rtl="0" lvl="0">
              <a:buNone/>
            </a:pPr>
            <a:r>
              <a:rPr lang="en">
                <a:latin typeface="Ubuntu"/>
                <a:ea typeface="Ubuntu"/>
                <a:cs typeface="Ubuntu"/>
                <a:sym typeface="Ubuntu"/>
              </a:rPr>
              <a:t>Location in Our Digital Map</a:t>
            </a:r>
          </a:p>
        </p:txBody>
      </p:sp>
      <p:sp>
        <p:nvSpPr>
          <p:cNvPr id="70" name="Shape 70"/>
          <p:cNvSpPr/>
          <p:nvPr/>
        </p:nvSpPr>
        <p:spPr>
          <a:xfrm>
            <a:off y="1769048" x="1818613"/>
            <a:ext cy="4841301" cx="5515636"/>
          </a:xfrm>
          <a:prstGeom prst="rect">
            <a:avLst/>
          </a:prstGeom>
          <a:blipFill>
            <a:blip r:embed="rId3"/>
            <a:stretch>
              <a:fillRect/>
            </a:stretch>
          </a:blipFill>
        </p:spPr>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4" name="Shape 74"/>
        <p:cNvGrpSpPr/>
        <p:nvPr/>
      </p:nvGrpSpPr>
      <p:grpSpPr>
        <a:xfrm>
          <a:off y="0" x="0"/>
          <a:ext cy="0" cx="0"/>
          <a:chOff y="0" x="0"/>
          <a:chExt cy="0" cx="0"/>
        </a:xfrm>
      </p:grpSpPr>
      <p:sp>
        <p:nvSpPr>
          <p:cNvPr id="75" name="Shape 75"/>
          <p:cNvSpPr txBox="1"/>
          <p:nvPr>
            <p:ph type="title"/>
          </p:nvPr>
        </p:nvSpPr>
        <p:spPr>
          <a:xfrm>
            <a:off y="274637" x="457200"/>
            <a:ext cy="1143000" cx="8229600"/>
          </a:xfrm>
          <a:prstGeom prst="rect">
            <a:avLst/>
          </a:prstGeom>
        </p:spPr>
        <p:txBody>
          <a:bodyPr bIns="91425" rIns="91425" lIns="91425" tIns="91425" anchor="b" anchorCtr="0">
            <a:noAutofit/>
          </a:bodyPr>
          <a:lstStyle/>
          <a:p>
            <a:pPr rtl="0" lvl="0">
              <a:buNone/>
            </a:pPr>
            <a:r>
              <a:rPr lang="en"/>
              <a:t>Location in Our Digital Map</a:t>
            </a:r>
          </a:p>
        </p:txBody>
      </p:sp>
      <p:sp>
        <p:nvSpPr>
          <p:cNvPr id="76" name="Shape 76"/>
          <p:cNvSpPr/>
          <p:nvPr/>
        </p:nvSpPr>
        <p:spPr>
          <a:xfrm>
            <a:off y="1600337" x="245775"/>
            <a:ext cy="4865902" cx="8652448"/>
          </a:xfrm>
          <a:prstGeom prst="rect">
            <a:avLst/>
          </a:prstGeom>
          <a:blipFill>
            <a:blip r:embed="rId3"/>
            <a:stretch>
              <a:fillRect/>
            </a:stretch>
          </a:blipFill>
        </p:spPr>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0" name="Shape 80"/>
        <p:cNvGrpSpPr/>
        <p:nvPr/>
      </p:nvGrpSpPr>
      <p:grpSpPr>
        <a:xfrm>
          <a:off y="0" x="0"/>
          <a:ext cy="0" cx="0"/>
          <a:chOff y="0" x="0"/>
          <a:chExt cy="0" cx="0"/>
        </a:xfrm>
      </p:grpSpPr>
      <p:sp>
        <p:nvSpPr>
          <p:cNvPr id="81" name="Shape 81"/>
          <p:cNvSpPr txBox="1"/>
          <p:nvPr>
            <p:ph type="title"/>
          </p:nvPr>
        </p:nvSpPr>
        <p:spPr>
          <a:xfrm>
            <a:off y="274637" x="457200"/>
            <a:ext cy="1143000" cx="8229600"/>
          </a:xfrm>
          <a:prstGeom prst="rect">
            <a:avLst/>
          </a:prstGeom>
        </p:spPr>
        <p:txBody>
          <a:bodyPr bIns="91425" rIns="91425" lIns="91425" tIns="91425" anchor="b" anchorCtr="0">
            <a:noAutofit/>
          </a:bodyPr>
          <a:lstStyle/>
          <a:p>
            <a:pPr>
              <a:buNone/>
            </a:pPr>
            <a:r>
              <a:rPr lang="en">
                <a:latin typeface="Ubuntu"/>
                <a:ea typeface="Ubuntu"/>
                <a:cs typeface="Ubuntu"/>
                <a:sym typeface="Ubuntu"/>
              </a:rPr>
              <a:t>The Mapping Process</a:t>
            </a:r>
          </a:p>
        </p:txBody>
      </p:sp>
      <p:sp>
        <p:nvSpPr>
          <p:cNvPr id="82" name="Shape 82"/>
          <p:cNvSpPr txBox="1"/>
          <p:nvPr>
            <p:ph idx="1" type="body"/>
          </p:nvPr>
        </p:nvSpPr>
        <p:spPr>
          <a:xfrm>
            <a:off y="1600200" x="457200"/>
            <a:ext cy="4967700" cx="8229600"/>
          </a:xfrm>
          <a:prstGeom prst="rect">
            <a:avLst/>
          </a:prstGeom>
        </p:spPr>
        <p:txBody>
          <a:bodyPr bIns="91425" rIns="91425" lIns="91425" tIns="91425" anchor="t" anchorCtr="0">
            <a:noAutofit/>
          </a:bodyPr>
          <a:lstStyle/>
          <a:p>
            <a:pPr rtl="0" lvl="0" indent="-419100" marL="457200">
              <a:buClr>
                <a:srgbClr val="000000"/>
              </a:buClr>
              <a:buSzPct val="100000"/>
              <a:buFont typeface="Ubuntu"/>
              <a:buAutoNum type="arabicPeriod"/>
            </a:pPr>
            <a:r>
              <a:rPr lang="en">
                <a:solidFill>
                  <a:srgbClr val="000000"/>
                </a:solidFill>
                <a:latin typeface="Ubuntu"/>
                <a:ea typeface="Ubuntu"/>
                <a:cs typeface="Ubuntu"/>
                <a:sym typeface="Ubuntu"/>
              </a:rPr>
              <a:t>See what is already on the map</a:t>
            </a:r>
          </a:p>
          <a:p>
            <a:pPr rtl="0" lvl="0" indent="-419100" marL="457200">
              <a:buClr>
                <a:srgbClr val="000000"/>
              </a:buClr>
              <a:buSzPct val="100000"/>
              <a:buFont typeface="Ubuntu"/>
              <a:buAutoNum type="arabicPeriod"/>
            </a:pPr>
            <a:r>
              <a:rPr lang="en">
                <a:solidFill>
                  <a:srgbClr val="000000"/>
                </a:solidFill>
                <a:latin typeface="Ubuntu"/>
                <a:ea typeface="Ubuntu"/>
                <a:cs typeface="Ubuntu"/>
                <a:sym typeface="Ubuntu"/>
              </a:rPr>
              <a:t>Prepare for Mapping</a:t>
            </a:r>
          </a:p>
          <a:p>
            <a:pPr rtl="0" lvl="0" indent="-419100" marL="457200">
              <a:buClr>
                <a:srgbClr val="000000"/>
              </a:buClr>
              <a:buSzPct val="100000"/>
              <a:buFont typeface="Ubuntu"/>
              <a:buAutoNum type="arabicPeriod"/>
            </a:pPr>
            <a:r>
              <a:rPr b="1" lang="en">
                <a:solidFill>
                  <a:srgbClr val="000000"/>
                </a:solidFill>
                <a:latin typeface="Ubuntu"/>
                <a:ea typeface="Ubuntu"/>
                <a:cs typeface="Ubuntu"/>
                <a:sym typeface="Ubuntu"/>
              </a:rPr>
              <a:t>Collect Data (GPS, Notes)</a:t>
            </a:r>
          </a:p>
          <a:p>
            <a:pPr rtl="0" lvl="0" indent="-419100" marL="457200">
              <a:buClr>
                <a:srgbClr val="000000"/>
              </a:buClr>
              <a:buSzPct val="100000"/>
              <a:buFont typeface="Ubuntu"/>
              <a:buAutoNum type="arabicPeriod"/>
            </a:pPr>
            <a:r>
              <a:rPr lang="en">
                <a:solidFill>
                  <a:srgbClr val="000000"/>
                </a:solidFill>
                <a:latin typeface="Ubuntu"/>
                <a:ea typeface="Ubuntu"/>
                <a:cs typeface="Ubuntu"/>
                <a:sym typeface="Ubuntu"/>
              </a:rPr>
              <a:t>Load your data into the editor</a:t>
            </a:r>
          </a:p>
          <a:p>
            <a:pPr rtl="0" lvl="0" indent="-419100" marL="457200">
              <a:buClr>
                <a:srgbClr val="000000"/>
              </a:buClr>
              <a:buSzPct val="100000"/>
              <a:buFont typeface="Ubuntu"/>
              <a:buAutoNum type="arabicPeriod"/>
            </a:pPr>
            <a:r>
              <a:rPr lang="en">
                <a:solidFill>
                  <a:srgbClr val="000000"/>
                </a:solidFill>
                <a:latin typeface="Ubuntu"/>
                <a:ea typeface="Ubuntu"/>
                <a:cs typeface="Ubuntu"/>
                <a:sym typeface="Ubuntu"/>
              </a:rPr>
              <a:t>Download the area you want to edit</a:t>
            </a:r>
          </a:p>
          <a:p>
            <a:pPr rtl="0" lvl="0" indent="-419100" marL="457200">
              <a:buClr>
                <a:srgbClr val="000000"/>
              </a:buClr>
              <a:buSzPct val="100000"/>
              <a:buFont typeface="Ubuntu"/>
              <a:buAutoNum type="arabicPeriod"/>
            </a:pPr>
            <a:r>
              <a:rPr lang="en">
                <a:solidFill>
                  <a:srgbClr val="000000"/>
                </a:solidFill>
                <a:latin typeface="Ubuntu"/>
                <a:ea typeface="Ubuntu"/>
                <a:cs typeface="Ubuntu"/>
                <a:sym typeface="Ubuntu"/>
              </a:rPr>
              <a:t>Edit the map using your information</a:t>
            </a:r>
          </a:p>
          <a:p>
            <a:pPr rtl="0" lvl="0" indent="-419100" marL="457200">
              <a:buClr>
                <a:srgbClr val="000000"/>
              </a:buClr>
              <a:buSzPct val="100000"/>
              <a:buFont typeface="Ubuntu"/>
              <a:buAutoNum type="arabicPeriod"/>
            </a:pPr>
            <a:r>
              <a:rPr lang="en">
                <a:solidFill>
                  <a:srgbClr val="000000"/>
                </a:solidFill>
                <a:latin typeface="Ubuntu"/>
                <a:ea typeface="Ubuntu"/>
                <a:cs typeface="Ubuntu"/>
                <a:sym typeface="Ubuntu"/>
              </a:rPr>
              <a:t>Save your changes on OpenStreetMap</a:t>
            </a:r>
          </a:p>
          <a:p>
            <a:pPr rtl="0" lvl="0" indent="-419100" marL="457200">
              <a:buClr>
                <a:srgbClr val="000000"/>
              </a:buClr>
              <a:buSzPct val="100000"/>
              <a:buFont typeface="Ubuntu"/>
              <a:buAutoNum type="arabicPeriod"/>
            </a:pPr>
            <a:r>
              <a:rPr lang="en">
                <a:solidFill>
                  <a:srgbClr val="000000"/>
                </a:solidFill>
                <a:latin typeface="Ubuntu"/>
                <a:ea typeface="Ubuntu"/>
                <a:cs typeface="Ubuntu"/>
                <a:sym typeface="Ubuntu"/>
              </a:rPr>
              <a:t>See your changes!</a:t>
            </a: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majorFont>
      <a:minorFont>
        <a:latin typeface="Arial"/>
        <a:ea typeface=""/>
        <a:cs typeface=""/>
        <a:font typeface="ＭＳ Ｐゴシック" script="Jpan"/>
        <a:font typeface="맑은 고딕" script="Hang"/>
        <a:font typeface="宋体" script="Hans"/>
        <a:font typeface="新細明體" script="Hant"/>
        <a:font typeface="Arial" script="Arab"/>
        <a:font typeface="Arial" script="Hebr"/>
        <a:font typeface="Cordia New" script="Thai"/>
        <a:font typeface="Nyala" script="Ethi"/>
        <a:font typeface="Vrinda" script="Beng"/>
        <a:font typeface="Shruti" script="Gujr"/>
        <a:font typeface="DaunPenh"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Arial" script="Viet"/>
        <a:font typeface="Microsoft Uighur" script="Uigh"/>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algn="ctr" cap="flat" cmpd="sng">
          <a:solidFill>
            <a:schemeClr val="phClr">
              <a:shade val="95000"/>
              <a:satMod val="105000"/>
            </a:schemeClr>
          </a:solidFill>
          <a:prstDash val="solid"/>
        </a:ln>
        <a:ln w="25400" algn="ctr" cap="flat" cmpd="sng">
          <a:solidFill>
            <a:schemeClr val="phClr"/>
          </a:solidFill>
          <a:prstDash val="solid"/>
        </a:ln>
        <a:ln w="38100" algn="ctr" cap="flat" cmpd="sng">
          <a:solidFill>
            <a:schemeClr val="phClr"/>
          </a:solidFill>
          <a:prstDash val="solid"/>
        </a:ln>
      </a:lnStyleLst>
      <a:effectStyleLst>
        <a:effectStyle>
          <a:effectLst>
            <a:outerShdw rotWithShape="0" dir="5400000" blurRad="40000" dist="20000">
              <a:srgbClr val="000000">
                <a:alpha val="38000"/>
              </a:srgbClr>
            </a:outerShdw>
          </a:effectLst>
        </a:effectStyle>
        <a:effectStyle>
          <a:effectLst>
            <a:outerShdw rotWithShape="0" dir="5400000" blurRad="40000" dist="23000">
              <a:srgbClr val="000000">
                <a:alpha val="35000"/>
              </a:srgbClr>
            </a:outerShdw>
          </a:effectLst>
        </a:effectStyle>
        <a:effectStyle>
          <a:effectLst>
            <a:outerShdw rotWithShape="0" dir="5400000" blurRad="40000" dist="23000">
              <a:srgbClr val="000000">
                <a:alpha val="35000"/>
              </a:srgbClr>
            </a:outerShdw>
          </a:effectLst>
          <a:scene3d>
            <a:camera prst="orthographicFront">
              <a:rot rev="0" lon="0" lat="0"/>
            </a:camera>
            <a:lightRig dir="t" rig="threePt">
              <a:rot rev="1200000" lon="0" lat="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t="-80000" b="180000" r="50000" l="50000"/>
          </a:path>
        </a:gradFill>
        <a:gradFill rotWithShape="1">
          <a:gsLst>
            <a:gs pos="0">
              <a:schemeClr val="phClr">
                <a:tint val="80000"/>
                <a:satMod val="300000"/>
              </a:schemeClr>
            </a:gs>
            <a:gs pos="100000">
              <a:schemeClr val="phClr">
                <a:shade val="30000"/>
                <a:satMod val="200000"/>
              </a:schemeClr>
            </a:gs>
          </a:gsLst>
          <a:path path="circle">
            <a:fillToRect t="50000" b="50000" r="50000" l="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majorFont>
      <a:minorFont>
        <a:latin typeface="Arial"/>
        <a:ea typeface=""/>
        <a:cs typeface=""/>
        <a:font typeface="ＭＳ Ｐゴシック" script="Jpan"/>
        <a:font typeface="맑은 고딕" script="Hang"/>
        <a:font typeface="宋体" script="Hans"/>
        <a:font typeface="新細明體" script="Hant"/>
        <a:font typeface="Arial" script="Arab"/>
        <a:font typeface="Arial" script="Hebr"/>
        <a:font typeface="Cordia New" script="Thai"/>
        <a:font typeface="Nyala" script="Ethi"/>
        <a:font typeface="Vrinda" script="Beng"/>
        <a:font typeface="Shruti" script="Gujr"/>
        <a:font typeface="DaunPenh"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Arial" script="Viet"/>
        <a:font typeface="Microsoft Uighur" script="Uigh"/>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algn="ctr" cap="flat" cmpd="sng">
          <a:solidFill>
            <a:schemeClr val="phClr">
              <a:shade val="95000"/>
              <a:satMod val="105000"/>
            </a:schemeClr>
          </a:solidFill>
          <a:prstDash val="solid"/>
        </a:ln>
        <a:ln w="25400" algn="ctr" cap="flat" cmpd="sng">
          <a:solidFill>
            <a:schemeClr val="phClr"/>
          </a:solidFill>
          <a:prstDash val="solid"/>
        </a:ln>
        <a:ln w="38100" algn="ctr" cap="flat" cmpd="sng">
          <a:solidFill>
            <a:schemeClr val="phClr"/>
          </a:solidFill>
          <a:prstDash val="solid"/>
        </a:ln>
      </a:lnStyleLst>
      <a:effectStyleLst>
        <a:effectStyle>
          <a:effectLst>
            <a:outerShdw rotWithShape="0" dir="5400000" blurRad="40000" dist="20000">
              <a:srgbClr val="000000">
                <a:alpha val="38000"/>
              </a:srgbClr>
            </a:outerShdw>
          </a:effectLst>
        </a:effectStyle>
        <a:effectStyle>
          <a:effectLst>
            <a:outerShdw rotWithShape="0" dir="5400000" blurRad="40000" dist="23000">
              <a:srgbClr val="000000">
                <a:alpha val="35000"/>
              </a:srgbClr>
            </a:outerShdw>
          </a:effectLst>
        </a:effectStyle>
        <a:effectStyle>
          <a:effectLst>
            <a:outerShdw rotWithShape="0" dir="5400000" blurRad="40000" dist="23000">
              <a:srgbClr val="000000">
                <a:alpha val="35000"/>
              </a:srgbClr>
            </a:outerShdw>
          </a:effectLst>
          <a:scene3d>
            <a:camera prst="orthographicFront">
              <a:rot rev="0" lon="0" lat="0"/>
            </a:camera>
            <a:lightRig dir="t" rig="threePt">
              <a:rot rev="1200000" lon="0" lat="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t="-80000" b="180000" r="50000" l="50000"/>
          </a:path>
        </a:gradFill>
        <a:gradFill rotWithShape="1">
          <a:gsLst>
            <a:gs pos="0">
              <a:schemeClr val="phClr">
                <a:tint val="80000"/>
                <a:satMod val="300000"/>
              </a:schemeClr>
            </a:gs>
            <a:gs pos="100000">
              <a:schemeClr val="phClr">
                <a:shade val="30000"/>
                <a:satMod val="200000"/>
              </a:schemeClr>
            </a:gs>
          </a:gsLst>
          <a:path path="circle">
            <a:fillToRect t="50000" b="50000" r="50000" l="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typeface="ＭＳ Ｐゴシック" script="Jpan"/>
        <a:font typeface="맑은 고딕" script="Hang"/>
        <a:font typeface="宋体" script="Hans"/>
        <a:font typeface="新細明體" script="Hant"/>
        <a:font typeface="Times New Roman" script="Arab"/>
        <a:font typeface="Times New Roman" script="Hebr"/>
        <a:font typeface="Angsana New" script="Thai"/>
        <a:font typeface="Nyala" script="Ethi"/>
        <a:font typeface="Vrinda" script="Beng"/>
        <a:font typeface="Shruti" script="Gujr"/>
        <a:font typeface="MoolBoran"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Times New Roman" script="Viet"/>
        <a:font typeface="Microsoft Uighur" script="Uigh"/>
      </a:majorFont>
      <a:minorFont>
        <a:latin typeface="Arial"/>
        <a:ea typeface=""/>
        <a:cs typeface=""/>
        <a:font typeface="ＭＳ Ｐゴシック" script="Jpan"/>
        <a:font typeface="맑은 고딕" script="Hang"/>
        <a:font typeface="宋体" script="Hans"/>
        <a:font typeface="新細明體" script="Hant"/>
        <a:font typeface="Arial" script="Arab"/>
        <a:font typeface="Arial" script="Hebr"/>
        <a:font typeface="Cordia New" script="Thai"/>
        <a:font typeface="Nyala" script="Ethi"/>
        <a:font typeface="Vrinda" script="Beng"/>
        <a:font typeface="Shruti" script="Gujr"/>
        <a:font typeface="DaunPenh" script="Khmr"/>
        <a:font typeface="Tunga" script="Knda"/>
        <a:font typeface="Raavi" script="Guru"/>
        <a:font typeface="Euphemia" script="Cans"/>
        <a:font typeface="Plantagenet Cherokee" script="Cher"/>
        <a:font typeface="Microsoft Yi Baiti" script="Yiii"/>
        <a:font typeface="Microsoft Himalaya" script="Tibt"/>
        <a:font typeface="MV Boli" script="Thaa"/>
        <a:font typeface="Mangal" script="Deva"/>
        <a:font typeface="Gautami" script="Telu"/>
        <a:font typeface="Latha" script="Taml"/>
        <a:font typeface="Estrangelo Edessa" script="Syrc"/>
        <a:font typeface="Kalinga" script="Orya"/>
        <a:font typeface="Kartika" script="Mlym"/>
        <a:font typeface="DokChampa" script="Laoo"/>
        <a:font typeface="Iskoola Pota" script="Sinh"/>
        <a:font typeface="Mongolian Baiti" script="Mong"/>
        <a:font typeface="Arial" script="Viet"/>
        <a:font typeface="Microsoft Uighur" script="Uigh"/>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algn="ctr" cap="flat" cmpd="sng">
          <a:solidFill>
            <a:schemeClr val="phClr">
              <a:shade val="95000"/>
              <a:satMod val="105000"/>
            </a:schemeClr>
          </a:solidFill>
          <a:prstDash val="solid"/>
        </a:ln>
        <a:ln w="25400" algn="ctr" cap="flat" cmpd="sng">
          <a:solidFill>
            <a:schemeClr val="phClr"/>
          </a:solidFill>
          <a:prstDash val="solid"/>
        </a:ln>
        <a:ln w="38100" algn="ctr" cap="flat" cmpd="sng">
          <a:solidFill>
            <a:schemeClr val="phClr"/>
          </a:solidFill>
          <a:prstDash val="solid"/>
        </a:ln>
      </a:lnStyleLst>
      <a:effectStyleLst>
        <a:effectStyle>
          <a:effectLst>
            <a:outerShdw rotWithShape="0" dir="5400000" blurRad="40000" dist="20000">
              <a:srgbClr val="000000">
                <a:alpha val="38000"/>
              </a:srgbClr>
            </a:outerShdw>
          </a:effectLst>
        </a:effectStyle>
        <a:effectStyle>
          <a:effectLst>
            <a:outerShdw rotWithShape="0" dir="5400000" blurRad="40000" dist="23000">
              <a:srgbClr val="000000">
                <a:alpha val="35000"/>
              </a:srgbClr>
            </a:outerShdw>
          </a:effectLst>
        </a:effectStyle>
        <a:effectStyle>
          <a:effectLst>
            <a:outerShdw rotWithShape="0" dir="5400000" blurRad="40000" dist="23000">
              <a:srgbClr val="000000">
                <a:alpha val="35000"/>
              </a:srgbClr>
            </a:outerShdw>
          </a:effectLst>
          <a:scene3d>
            <a:camera prst="orthographicFront">
              <a:rot rev="0" lon="0" lat="0"/>
            </a:camera>
            <a:lightRig dir="t" rig="threePt">
              <a:rot rev="1200000" lon="0" lat="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t="-80000" b="180000" r="50000" l="50000"/>
          </a:path>
        </a:gradFill>
        <a:gradFill rotWithShape="1">
          <a:gsLst>
            <a:gs pos="0">
              <a:schemeClr val="phClr">
                <a:tint val="80000"/>
                <a:satMod val="300000"/>
              </a:schemeClr>
            </a:gs>
            <a:gs pos="100000">
              <a:schemeClr val="phClr">
                <a:shade val="30000"/>
                <a:satMod val="200000"/>
              </a:schemeClr>
            </a:gs>
          </a:gsLst>
          <a:path path="circle">
            <a:fillToRect t="50000" b="50000" r="50000" l="50000"/>
          </a:path>
        </a:gradFill>
      </a:bgFillStyleLst>
    </a:fmtScheme>
  </a:themeElements>
</a:theme>
</file>