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15.xml" ContentType="application/vnd.openxmlformats-officedocument.presentationml.notesSlide+xml"/>
  <Override PartName="/ppt/notesSlides/notesSlide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7.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19.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notesSlides/notesSlide21.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3.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1.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3.xml" ContentType="application/vnd.openxmlformats-officedocument.presentationml.slide+xml"/>
  <Override PartName="/ppt/slides/slide6.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7.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1.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mc:PreserveAttributes="mv:*" mc:Ignorable="mv">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68580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arget="slides/slide14.xml" Type="http://schemas.openxmlformats.org/officeDocument/2006/relationships/slide" Id="rId19"/><Relationship Target="slides/slide13.xml" Type="http://schemas.openxmlformats.org/officeDocument/2006/relationships/slide" Id="rId18"/><Relationship Target="slides/slide12.xml" Type="http://schemas.openxmlformats.org/officeDocument/2006/relationships/slide" Id="rId17"/><Relationship Target="slides/slide11.xml" Type="http://schemas.openxmlformats.org/officeDocument/2006/relationships/slide" Id="rId16"/><Relationship Target="slides/slide10.xml" Type="http://schemas.openxmlformats.org/officeDocument/2006/relationships/slide" Id="rId15"/><Relationship Target="slides/slide9.xml" Type="http://schemas.openxmlformats.org/officeDocument/2006/relationships/slide" Id="rId14"/><Relationship Target="slides/slide7.xml" Type="http://schemas.openxmlformats.org/officeDocument/2006/relationships/slide" Id="rId12"/><Relationship Target="slides/slide8.xml" Type="http://schemas.openxmlformats.org/officeDocument/2006/relationships/slide" Id="rId13"/><Relationship Target="slides/slide5.xml" Type="http://schemas.openxmlformats.org/officeDocument/2006/relationships/slide" Id="rId10"/><Relationship Target="slides/slide6.xml" Type="http://schemas.openxmlformats.org/officeDocument/2006/relationships/slide" Id="rId11"/><Relationship Target="slides/slide21.xml" Type="http://schemas.openxmlformats.org/officeDocument/2006/relationships/slide" Id="rId26"/><Relationship Target="slides/slide20.xml" Type="http://schemas.openxmlformats.org/officeDocument/2006/relationships/slide" Id="rId25"/><Relationship Target="slides/slide22.xml" Type="http://schemas.openxmlformats.org/officeDocument/2006/relationships/slide" Id="rId27"/><Relationship Target="presProps.xml" Type="http://schemas.openxmlformats.org/officeDocument/2006/relationships/presProps" Id="rId2"/><Relationship Target="slides/slide16.xml" Type="http://schemas.openxmlformats.org/officeDocument/2006/relationships/slide" Id="rId21"/><Relationship Target="theme/theme3.xml" Type="http://schemas.openxmlformats.org/officeDocument/2006/relationships/theme" Id="rId1"/><Relationship Target="slides/slide17.xml" Type="http://schemas.openxmlformats.org/officeDocument/2006/relationships/slide" Id="rId22"/><Relationship Target="slideMasters/slideMaster1.xml" Type="http://schemas.openxmlformats.org/officeDocument/2006/relationships/slideMaster" Id="rId4"/><Relationship Target="slides/slide18.xml" Type="http://schemas.openxmlformats.org/officeDocument/2006/relationships/slide" Id="rId23"/><Relationship Target="tableStyles.xml" Type="http://schemas.openxmlformats.org/officeDocument/2006/relationships/tableStyles" Id="rId3"/><Relationship Target="slides/slide19.xml" Type="http://schemas.openxmlformats.org/officeDocument/2006/relationships/slide" Id="rId24"/><Relationship Target="slides/slide15.xml" Type="http://schemas.openxmlformats.org/officeDocument/2006/relationships/slide" Id="rId20"/><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1.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3" name="Shape 3"/>
          <p:cNvSpPr txBox="1"/>
          <p:nvPr>
            <p:ph idx="1" type="body"/>
          </p:nvPr>
        </p:nvSpPr>
        <p:spPr>
          <a:xfrm>
            <a:off y="4343400" x="685800"/>
            <a:ext cy="4114800" cx="5486399"/>
          </a:xfrm>
          <a:prstGeom prst="rect">
            <a:avLst/>
          </a:prstGeom>
        </p:spPr>
        <p:txBody>
          <a:bodyPr bIns="91425" rIns="91425" lIns="91425" t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1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0.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8" name="Shape 28"/>
        <p:cNvGrpSpPr/>
        <p:nvPr/>
      </p:nvGrpSpPr>
      <p:grpSpPr>
        <a:xfrm>
          <a:off y="0" x="0"/>
          <a:ext cy="0" cx="0"/>
          <a:chOff y="0" x="0"/>
          <a:chExt cy="0" cx="0"/>
        </a:xfrm>
      </p:grpSpPr>
      <p:sp>
        <p:nvSpPr>
          <p:cNvPr id="29" name="Shape 29"/>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30" name="Shape 30"/>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85" name="Shape 85"/>
        <p:cNvGrpSpPr/>
        <p:nvPr/>
      </p:nvGrpSpPr>
      <p:grpSpPr>
        <a:xfrm>
          <a:off y="0" x="0"/>
          <a:ext cy="0" cx="0"/>
          <a:chOff y="0" x="0"/>
          <a:chExt cy="0" cx="0"/>
        </a:xfrm>
      </p:grpSpPr>
      <p:sp>
        <p:nvSpPr>
          <p:cNvPr id="86" name="Shape 8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87" name="Shape 87"/>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When maps are created and saved digitally, they can be "rendered," that is, painted to look anyway that we like.  We can automatically tell the software to paint houses without access to water red and those with access green, and we can produce different maps based on different attribtues such as this.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91" name="Shape 91"/>
        <p:cNvGrpSpPr/>
        <p:nvPr/>
      </p:nvGrpSpPr>
      <p:grpSpPr>
        <a:xfrm>
          <a:off y="0" x="0"/>
          <a:ext cy="0" cx="0"/>
          <a:chOff y="0" x="0"/>
          <a:chExt cy="0" cx="0"/>
        </a:xfrm>
      </p:grpSpPr>
      <p:sp>
        <p:nvSpPr>
          <p:cNvPr id="92" name="Shape 9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93" name="Shape 93"/>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OpenStreetMap has become a valuable tool for the collaborative creation and sharing of geographic data.</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97" name="Shape 97"/>
        <p:cNvGrpSpPr/>
        <p:nvPr/>
      </p:nvGrpSpPr>
      <p:grpSpPr>
        <a:xfrm>
          <a:off y="0" x="0"/>
          <a:ext cy="0" cx="0"/>
          <a:chOff y="0" x="0"/>
          <a:chExt cy="0" cx="0"/>
        </a:xfrm>
      </p:grpSpPr>
      <p:sp>
        <p:nvSpPr>
          <p:cNvPr id="98" name="Shape 98"/>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99" name="Shape 99"/>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The idea of OpenStreetMap is that people from all over the world can create digital maps of their communities, and save all of that data on one shared database.  They can keep the information up to date and use it however they want.  Imagine a map of the whole world printed on a big piece of paper.  OSM allows anyone to tear of a little piece of that map, make it better, and then put the improved version back onto the big world map.</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03" name="Shape 103"/>
        <p:cNvGrpSpPr/>
        <p:nvPr/>
      </p:nvGrpSpPr>
      <p:grpSpPr>
        <a:xfrm>
          <a:off y="0" x="0"/>
          <a:ext cy="0" cx="0"/>
          <a:chOff y="0" x="0"/>
          <a:chExt cy="0" cx="0"/>
        </a:xfrm>
      </p:grpSpPr>
      <p:sp>
        <p:nvSpPr>
          <p:cNvPr id="104" name="Shape 104"/>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05" name="Shape 105"/>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08" name="Shape 108"/>
        <p:cNvGrpSpPr/>
        <p:nvPr/>
      </p:nvGrpSpPr>
      <p:grpSpPr>
        <a:xfrm>
          <a:off y="0" x="0"/>
          <a:ext cy="0" cx="0"/>
          <a:chOff y="0" x="0"/>
          <a:chExt cy="0" cx="0"/>
        </a:xfrm>
      </p:grpSpPr>
      <p:sp>
        <p:nvSpPr>
          <p:cNvPr id="109" name="Shape 109"/>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10" name="Shape 110"/>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This video shows the changes people around the world made throughout 2011.  You can see that all around the world people contribute to this project with the goal of creating a free world map.</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13" name="Shape 113"/>
        <p:cNvGrpSpPr/>
        <p:nvPr/>
      </p:nvGrpSpPr>
      <p:grpSpPr>
        <a:xfrm>
          <a:off y="0" x="0"/>
          <a:ext cy="0" cx="0"/>
          <a:chOff y="0" x="0"/>
          <a:chExt cy="0" cx="0"/>
        </a:xfrm>
      </p:grpSpPr>
      <p:sp>
        <p:nvSpPr>
          <p:cNvPr id="114" name="Shape 114"/>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15" name="Shape 115"/>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In seven years over half a million users have registered on OpenStreetMap.</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19" name="Shape 119"/>
        <p:cNvGrpSpPr/>
        <p:nvPr/>
      </p:nvGrpSpPr>
      <p:grpSpPr>
        <a:xfrm>
          <a:off y="0" x="0"/>
          <a:ext cy="0" cx="0"/>
          <a:chOff y="0" x="0"/>
          <a:chExt cy="0" cx="0"/>
        </a:xfrm>
      </p:grpSpPr>
      <p:sp>
        <p:nvSpPr>
          <p:cNvPr id="120" name="Shape 120"/>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21" name="Shape 121"/>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25" name="Shape 125"/>
        <p:cNvGrpSpPr/>
        <p:nvPr/>
      </p:nvGrpSpPr>
      <p:grpSpPr>
        <a:xfrm>
          <a:off y="0" x="0"/>
          <a:ext cy="0" cx="0"/>
          <a:chOff y="0" x="0"/>
          <a:chExt cy="0" cx="0"/>
        </a:xfrm>
      </p:grpSpPr>
      <p:sp>
        <p:nvSpPr>
          <p:cNvPr id="126" name="Shape 12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27" name="Shape 127"/>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So how do we map?  What is the process?  First, we can look and see what previous mappers have already done in a place that we want to map.  Some places have been mapped quite extensively and some not at all.  Then we can identify an area we'd like to improve on the map, and go out collecting data, using different tools.  Then we connect to OpenStreetMap on the internet, pull out the piece of the map we want to improve, edit it, and save the changes back on the OSM database.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32" name="Shape 132"/>
        <p:cNvGrpSpPr/>
        <p:nvPr/>
      </p:nvGrpSpPr>
      <p:grpSpPr>
        <a:xfrm>
          <a:off y="0" x="0"/>
          <a:ext cy="0" cx="0"/>
          <a:chOff y="0" x="0"/>
          <a:chExt cy="0" cx="0"/>
        </a:xfrm>
      </p:grpSpPr>
      <p:sp>
        <p:nvSpPr>
          <p:cNvPr id="133" name="Shape 133"/>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34" name="Shape 134"/>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There are a few great ways to collect data, which we will cover in detail during this training.  The two ways we will cover are GPS, which is a device that tells us our location on the planet, and Walking Papers, which are a great way to take notes for improving the map.</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39" name="Shape 139"/>
        <p:cNvGrpSpPr/>
        <p:nvPr/>
      </p:nvGrpSpPr>
      <p:grpSpPr>
        <a:xfrm>
          <a:off y="0" x="0"/>
          <a:ext cy="0" cx="0"/>
          <a:chOff y="0" x="0"/>
          <a:chExt cy="0" cx="0"/>
        </a:xfrm>
      </p:grpSpPr>
      <p:sp>
        <p:nvSpPr>
          <p:cNvPr id="140" name="Shape 140"/>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41" name="Shape 141"/>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When contributing to OpenStreetMap, you are not allowed to use other maps.  You need to go find the information for yourself.  This is because other individuals and companies have copyright on their maps, and taking their information is stealing.  Besides, it's better to get the most accurate, up-to-date information yourself!</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5" name="Shape 35"/>
        <p:cNvGrpSpPr/>
        <p:nvPr/>
      </p:nvGrpSpPr>
      <p:grpSpPr>
        <a:xfrm>
          <a:off y="0" x="0"/>
          <a:ext cy="0" cx="0"/>
          <a:chOff y="0" x="0"/>
          <a:chExt cy="0" cx="0"/>
        </a:xfrm>
      </p:grpSpPr>
      <p:sp>
        <p:nvSpPr>
          <p:cNvPr id="36" name="Shape 3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37" name="Shape 37"/>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What is data?  Data is information, lots of information that is stored in a systematic way and can be used to make broad decisions, target specific problems, and analyze situations.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45" name="Shape 145"/>
        <p:cNvGrpSpPr/>
        <p:nvPr/>
      </p:nvGrpSpPr>
      <p:grpSpPr>
        <a:xfrm>
          <a:off y="0" x="0"/>
          <a:ext cy="0" cx="0"/>
          <a:chOff y="0" x="0"/>
          <a:chExt cy="0" cx="0"/>
        </a:xfrm>
      </p:grpSpPr>
      <p:sp>
        <p:nvSpPr>
          <p:cNvPr id="146" name="Shape 14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47" name="Shape 147"/>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To edit the map, we will use a program called JOSM.  This program has many features, allowing us to access the OSM map, improve it, and save our changes back on OSM.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51" name="Shape 151"/>
        <p:cNvGrpSpPr/>
        <p:nvPr/>
      </p:nvGrpSpPr>
      <p:grpSpPr>
        <a:xfrm>
          <a:off y="0" x="0"/>
          <a:ext cy="0" cx="0"/>
          <a:chOff y="0" x="0"/>
          <a:chExt cy="0" cx="0"/>
        </a:xfrm>
      </p:grpSpPr>
      <p:sp>
        <p:nvSpPr>
          <p:cNvPr id="152" name="Shape 15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53" name="Shape 153"/>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Once we've saved our changes, we can see our improvements immediately.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159" name="Shape 159"/>
        <p:cNvGrpSpPr/>
        <p:nvPr/>
      </p:nvGrpSpPr>
      <p:grpSpPr>
        <a:xfrm>
          <a:off y="0" x="0"/>
          <a:ext cy="0" cx="0"/>
          <a:chOff y="0" x="0"/>
          <a:chExt cy="0" cx="0"/>
        </a:xfrm>
      </p:grpSpPr>
      <p:sp>
        <p:nvSpPr>
          <p:cNvPr id="160" name="Shape 160"/>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161" name="Shape 161"/>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Any questions?  Let's get started!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0" name="Shape 40"/>
        <p:cNvGrpSpPr/>
        <p:nvPr/>
      </p:nvGrpSpPr>
      <p:grpSpPr>
        <a:xfrm>
          <a:off y="0" x="0"/>
          <a:ext cy="0" cx="0"/>
          <a:chOff y="0" x="0"/>
          <a:chExt cy="0" cx="0"/>
        </a:xfrm>
      </p:grpSpPr>
      <p:sp>
        <p:nvSpPr>
          <p:cNvPr id="41" name="Shape 41"/>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42" name="Shape 42"/>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Data is often stored in a spreadsheet, a database, or just written down on paper.  Regardless of the method, it is a systematic way of keeping information.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6" name="Shape 46"/>
        <p:cNvGrpSpPr/>
        <p:nvPr/>
      </p:nvGrpSpPr>
      <p:grpSpPr>
        <a:xfrm>
          <a:off y="0" x="0"/>
          <a:ext cy="0" cx="0"/>
          <a:chOff y="0" x="0"/>
          <a:chExt cy="0" cx="0"/>
        </a:xfrm>
      </p:grpSpPr>
      <p:sp>
        <p:nvSpPr>
          <p:cNvPr id="47" name="Shape 47"/>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48" name="Shape 48"/>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But data, in a spreadsheet or a database, is not very useful by itself.  (It is static and not dynamic.)  We need ways of using that data to show things.  One example is to take some quantitative data and display it in a chart or graph.</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3" name="Shape 53"/>
        <p:cNvGrpSpPr/>
        <p:nvPr/>
      </p:nvGrpSpPr>
      <p:grpSpPr>
        <a:xfrm>
          <a:off y="0" x="0"/>
          <a:ext cy="0" cx="0"/>
          <a:chOff y="0" x="0"/>
          <a:chExt cy="0" cx="0"/>
        </a:xfrm>
      </p:grpSpPr>
      <p:sp>
        <p:nvSpPr>
          <p:cNvPr id="54" name="Shape 54"/>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55" name="Shape 55"/>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Maps are an excellent way of visually expressing information.  For example, a village map can clearly display all the homes in a community, and each home can be painted a different color based on some type of data.  For example, we might show all the homes with access to clean water as green and all the homes without as red.  By visualizing the data like this on a map, it becomes easier to make decisions about how to alleviate such problems.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1" name="Shape 61"/>
        <p:cNvGrpSpPr/>
        <p:nvPr/>
      </p:nvGrpSpPr>
      <p:grpSpPr>
        <a:xfrm>
          <a:off y="0" x="0"/>
          <a:ext cy="0" cx="0"/>
          <a:chOff y="0" x="0"/>
          <a:chExt cy="0" cx="0"/>
        </a:xfrm>
      </p:grpSpPr>
      <p:sp>
        <p:nvSpPr>
          <p:cNvPr id="62" name="Shape 6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3" name="Shape 63"/>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Connecting geographic information - location information - to data, helps us to better use that data in the real world, since it is all relevant to physical space, and we want to better understand how it impacts our communities.  By tying together geography and data, we're become better informed, and are better able to accurately convey reality.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7" name="Shape 67"/>
        <p:cNvGrpSpPr/>
        <p:nvPr/>
      </p:nvGrpSpPr>
      <p:grpSpPr>
        <a:xfrm>
          <a:off y="0" x="0"/>
          <a:ext cy="0" cx="0"/>
          <a:chOff y="0" x="0"/>
          <a:chExt cy="0" cx="0"/>
        </a:xfrm>
      </p:grpSpPr>
      <p:sp>
        <p:nvSpPr>
          <p:cNvPr id="68" name="Shape 68"/>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9" name="Shape 69"/>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72" name="Shape 72"/>
        <p:cNvGrpSpPr/>
        <p:nvPr/>
      </p:nvGrpSpPr>
      <p:grpSpPr>
        <a:xfrm>
          <a:off y="0" x="0"/>
          <a:ext cy="0" cx="0"/>
          <a:chOff y="0" x="0"/>
          <a:chExt cy="0" cx="0"/>
        </a:xfrm>
      </p:grpSpPr>
      <p:sp>
        <p:nvSpPr>
          <p:cNvPr id="73" name="Shape 73"/>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74" name="Shape 74"/>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How do we tie use geographic data to our advantage?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80" name="Shape 80"/>
        <p:cNvGrpSpPr/>
        <p:nvPr/>
      </p:nvGrpSpPr>
      <p:grpSpPr>
        <a:xfrm>
          <a:off y="0" x="0"/>
          <a:ext cy="0" cx="0"/>
          <a:chOff y="0" x="0"/>
          <a:chExt cy="0" cx="0"/>
        </a:xfrm>
      </p:grpSpPr>
      <p:sp>
        <p:nvSpPr>
          <p:cNvPr id="81" name="Shape 81"/>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82" name="Shape 82"/>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First, we can do a lot more with our data and our maps if it is digital.  By using the power of computers we can have more powerful tools to understand information, and it is much easier to share.  Digital data can be easily shared and manipulated for different purposes.  And drawing a map on a computer is not all that different from drawing a map on paper.</a:t>
            </a:r>
          </a:p>
        </p:txBody>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id="7" name="Shape 7"/>
        <p:cNvGrpSpPr/>
        <p:nvPr/>
      </p:nvGrpSpPr>
      <p:grpSpPr>
        <a:xfrm>
          <a:off y="0" x="0"/>
          <a:ext cy="0" cx="0"/>
          <a:chOff y="0" x="0"/>
          <a:chExt cy="0" cx="0"/>
        </a:xfrm>
      </p:grpSpPr>
      <p:sp>
        <p:nvSpPr>
          <p:cNvPr id="8" name="Shape 8"/>
          <p:cNvSpPr txBox="1"/>
          <p:nvPr>
            <p:ph type="ctrTitle"/>
          </p:nvPr>
        </p:nvSpPr>
        <p:spPr>
          <a:xfrm>
            <a:off y="2111123" x="685800"/>
            <a:ext cy="1546474" cx="7772400"/>
          </a:xfrm>
          <a:prstGeom prst="rect">
            <a:avLst/>
          </a:prstGeom>
          <a:noFill/>
          <a:ln>
            <a:noFill/>
          </a:ln>
        </p:spPr>
        <p:txBody>
          <a:bodyPr bIns="91425" rIns="91425" lIns="91425" tIns="91425" anchor="b" anchorCtr="0"/>
          <a:lstStyle>
            <a:lvl1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1pPr>
            <a:lvl2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2pPr>
            <a:lvl3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3pPr>
            <a:lvl4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4pPr>
            <a:lvl5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5pPr>
            <a:lvl6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6pPr>
            <a:lvl7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7pPr>
            <a:lvl8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8pPr>
            <a:lvl9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9pPr>
          </a:lstStyle>
          <a:p/>
        </p:txBody>
      </p:sp>
      <p:sp>
        <p:nvSpPr>
          <p:cNvPr id="9" name="Shape 9"/>
          <p:cNvSpPr txBox="1"/>
          <p:nvPr>
            <p:ph idx="1" type="subTitle"/>
          </p:nvPr>
        </p:nvSpPr>
        <p:spPr>
          <a:xfrm>
            <a:off y="3786737" x="685800"/>
            <a:ext cy="1046317" cx="7772400"/>
          </a:xfrm>
          <a:prstGeom prst="rect">
            <a:avLst/>
          </a:prstGeom>
          <a:noFill/>
          <a:ln>
            <a:noFill/>
          </a:ln>
        </p:spPr>
        <p:txBody>
          <a:bodyPr bIns="91425" rIns="91425" lIns="91425" tIns="91425" anchor="t" anchorCtr="0"/>
          <a:lstStyle>
            <a:lvl1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1pPr>
            <a:lvl2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2pPr>
            <a:lvl3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3pPr>
            <a:lvl4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4pPr>
            <a:lvl5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5pPr>
            <a:lvl6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6pPr>
            <a:lvl7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7pPr>
            <a:lvl8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8pPr>
            <a:lvl9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id="10" name="Shape 10"/>
        <p:cNvGrpSpPr/>
        <p:nvPr/>
      </p:nvGrpSpPr>
      <p:grpSpPr>
        <a:xfrm>
          <a:off y="0" x="0"/>
          <a:ext cy="0" cx="0"/>
          <a:chOff y="0" x="0"/>
          <a:chExt cy="0" cx="0"/>
        </a:xfrm>
      </p:grpSpPr>
      <p:sp>
        <p:nvSpPr>
          <p:cNvPr id="11" name="Shape 11"/>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
        <p:nvSpPr>
          <p:cNvPr id="12" name="Shape 12"/>
          <p:cNvSpPr txBox="1"/>
          <p:nvPr>
            <p:ph idx="1" type="body"/>
          </p:nvPr>
        </p:nvSpPr>
        <p:spPr>
          <a:xfrm>
            <a:off y="1600200" x="457200"/>
            <a:ext cy="4967574" cx="8229600"/>
          </a:xfrm>
          <a:prstGeom prst="rect">
            <a:avLst/>
          </a:prstGeom>
          <a:noFill/>
          <a:ln>
            <a:noFill/>
          </a:ln>
        </p:spPr>
        <p:txBody>
          <a:bodyPr bIns="91425" rIns="91425" lIns="91425" tIns="91425" anchor="t" anchorCtr="0"/>
          <a:lstStyle>
            <a:lvl1pPr rtl="0">
              <a:defRPr/>
            </a:lvl1pPr>
            <a:lvl2pPr rtl="0" indent="-285750" marL="742950">
              <a:defRPr/>
            </a:lvl2pPr>
            <a:lvl3pPr rtl="0" indent="-228600" marL="1143000">
              <a:defRPr/>
            </a:lvl3pPr>
            <a:lvl4pPr rtl="0" indent="-228600" marL="160020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id="13" name="Shape 13"/>
        <p:cNvGrpSpPr/>
        <p:nvPr/>
      </p:nvGrpSpPr>
      <p:grpSpPr>
        <a:xfrm>
          <a:off y="0" x="0"/>
          <a:ext cy="0" cx="0"/>
          <a:chOff y="0" x="0"/>
          <a:chExt cy="0" cx="0"/>
        </a:xfrm>
      </p:grpSpPr>
      <p:sp>
        <p:nvSpPr>
          <p:cNvPr id="14" name="Shape 14"/>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
        <p:nvSpPr>
          <p:cNvPr id="15" name="Shape 15"/>
          <p:cNvSpPr txBox="1"/>
          <p:nvPr>
            <p:ph idx="1" type="body"/>
          </p:nvPr>
        </p:nvSpPr>
        <p:spPr>
          <a:xfrm>
            <a:off y="1600200" x="457200"/>
            <a:ext cy="4967574" cx="3994525"/>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id="16" name="Shape 16"/>
          <p:cNvSpPr txBox="1"/>
          <p:nvPr>
            <p:ph idx="2" type="body"/>
          </p:nvPr>
        </p:nvSpPr>
        <p:spPr>
          <a:xfrm>
            <a:off y="1600200" x="4692273"/>
            <a:ext cy="4967574" cx="3994525"/>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id="17" name="Shape 17"/>
        <p:cNvGrpSpPr/>
        <p:nvPr/>
      </p:nvGrpSpPr>
      <p:grpSpPr>
        <a:xfrm>
          <a:off y="0" x="0"/>
          <a:ext cy="0" cx="0"/>
          <a:chOff y="0" x="0"/>
          <a:chExt cy="0" cx="0"/>
        </a:xfrm>
      </p:grpSpPr>
      <p:sp>
        <p:nvSpPr>
          <p:cNvPr id="18" name="Shape 18"/>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id="19" name="Shape 19"/>
        <p:cNvGrpSpPr/>
        <p:nvPr/>
      </p:nvGrpSpPr>
      <p:grpSpPr>
        <a:xfrm>
          <a:off y="0" x="0"/>
          <a:ext cy="0" cx="0"/>
          <a:chOff y="0" x="0"/>
          <a:chExt cy="0" cx="0"/>
        </a:xfrm>
      </p:grpSpPr>
      <p:sp>
        <p:nvSpPr>
          <p:cNvPr id="20" name="Shape 20"/>
          <p:cNvSpPr txBox="1"/>
          <p:nvPr>
            <p:ph idx="1" type="body"/>
          </p:nvPr>
        </p:nvSpPr>
        <p:spPr>
          <a:xfrm>
            <a:off y="5875078" x="457200"/>
            <a:ext cy="692693" cx="8229600"/>
          </a:xfrm>
          <a:prstGeom prst="rect">
            <a:avLst/>
          </a:prstGeom>
          <a:noFill/>
          <a:ln>
            <a:noFill/>
          </a:ln>
        </p:spPr>
        <p:txBody>
          <a:bodyPr bIns="91425" rIns="91425" lIns="91425" tIns="91425" anchor="t" anchorCtr="0"/>
          <a:lstStyle>
            <a:lvl1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1pPr>
            <a:lvl2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2pPr>
            <a:lvl3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3pPr>
            <a:lvl4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4pPr>
            <a:lvl5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5pPr>
            <a:lvl6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6pPr>
            <a:lvl7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7pPr>
            <a:lvl8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8pPr>
            <a:lvl9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id="21" name="Shape 2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arget="../slideLayouts/slideLayout2.xml" Type="http://schemas.openxmlformats.org/officeDocument/2006/relationships/slideLayout" Id="rId2"/><Relationship Target="../slideLayouts/slideLayout1.xml" Type="http://schemas.openxmlformats.org/officeDocument/2006/relationships/slideLayout" Id="rId1"/><Relationship Target="../slideLayouts/slideLayout4.xml" Type="http://schemas.openxmlformats.org/officeDocument/2006/relationships/slideLayout" Id="rId4"/><Relationship Target="../slideLayouts/slideLayout3.xml" Type="http://schemas.openxmlformats.org/officeDocument/2006/relationships/slideLayout" Id="rId3"/><Relationship Target="../slideLayouts/slideLayout6.xml" Type="http://schemas.openxmlformats.org/officeDocument/2006/relationships/slideLayout" Id="rId6"/><Relationship Target="../slideLayouts/slideLayout5.xml" Type="http://schemas.openxmlformats.org/officeDocument/2006/relationships/slideLayout" Id="rId5"/><Relationship Target="../theme/theme2.xml" Type="http://schemas.openxmlformats.org/officeDocument/2006/relationships/theme"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y="0" x="0"/>
          <a:ext cy="0" cx="0"/>
          <a:chOff y="0" x="0"/>
          <a:chExt cy="0" cx="0"/>
        </a:xfrm>
      </p:grpSpPr>
      <p:sp>
        <p:nvSpPr>
          <p:cNvPr id="5" name="Shape 5"/>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1pPr>
            <a:lvl2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2pPr>
            <a:lvl3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3pPr>
            <a:lvl4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4pPr>
            <a:lvl5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5pPr>
            <a:lvl6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6pPr>
            <a:lvl7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7pPr>
            <a:lvl8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8pPr>
            <a:lvl9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9pPr>
          </a:lstStyle>
          <a:p/>
        </p:txBody>
      </p:sp>
      <p:sp>
        <p:nvSpPr>
          <p:cNvPr id="6" name="Shape 6"/>
          <p:cNvSpPr txBox="1"/>
          <p:nvPr>
            <p:ph idx="1" type="body"/>
          </p:nvPr>
        </p:nvSpPr>
        <p:spPr>
          <a:xfrm>
            <a:off y="1600200" x="457200"/>
            <a:ext cy="4967574" cx="8229600"/>
          </a:xfrm>
          <a:prstGeom prst="rect">
            <a:avLst/>
          </a:prstGeom>
          <a:noFill/>
          <a:ln>
            <a:noFill/>
          </a:ln>
        </p:spPr>
        <p:txBody>
          <a:bodyPr bIns="91425" rIns="91425" lIns="91425" tIns="91425" anchor="t" anchorCtr="0"/>
          <a:lstStyle>
            <a:lvl1pPr algn="l" rtl="0" indent="-342900" marL="342900">
              <a:spcBef>
                <a:spcPts val="600"/>
              </a:spcBef>
              <a:buClr>
                <a:schemeClr val="dk1"/>
              </a:buClr>
              <a:buSzPct val="166666"/>
              <a:buFont typeface="Arial"/>
              <a:buChar char="•"/>
              <a:defRPr strike="noStrike" u="none" b="0" cap="none" baseline="0" sz="3000" i="0">
                <a:solidFill>
                  <a:schemeClr val="dk1"/>
                </a:solidFill>
                <a:latin typeface="Arial"/>
                <a:ea typeface="Arial"/>
                <a:cs typeface="Arial"/>
                <a:sym typeface="Arial"/>
              </a:defRPr>
            </a:lvl1pPr>
            <a:lvl2pPr algn="l" rtl="0" indent="-285750" marL="742950">
              <a:spcBef>
                <a:spcPts val="480"/>
              </a:spcBef>
              <a:buClr>
                <a:schemeClr val="dk1"/>
              </a:buClr>
              <a:buSzPct val="100000"/>
              <a:buFont typeface="Courier New"/>
              <a:buChar char="o"/>
              <a:defRPr strike="noStrike" u="none" b="0" cap="none" baseline="0" sz="2400" i="0">
                <a:solidFill>
                  <a:schemeClr val="dk1"/>
                </a:solidFill>
                <a:latin typeface="Arial"/>
                <a:ea typeface="Arial"/>
                <a:cs typeface="Arial"/>
                <a:sym typeface="Arial"/>
              </a:defRPr>
            </a:lvl2pPr>
            <a:lvl3pPr algn="l" rtl="0" indent="-228600" marL="1143000">
              <a:spcBef>
                <a:spcPts val="480"/>
              </a:spcBef>
              <a:buClr>
                <a:schemeClr val="dk1"/>
              </a:buClr>
              <a:buSzPct val="100000"/>
              <a:buFont typeface="Wingdings"/>
              <a:buChar char="§"/>
              <a:defRPr strike="noStrike" u="none" b="0" cap="none" baseline="0" sz="2400" i="0">
                <a:solidFill>
                  <a:schemeClr val="dk1"/>
                </a:solidFill>
                <a:latin typeface="Arial"/>
                <a:ea typeface="Arial"/>
                <a:cs typeface="Arial"/>
                <a:sym typeface="Arial"/>
              </a:defRPr>
            </a:lvl3pPr>
            <a:lvl4pPr algn="l" rtl="0" indent="-228600" marL="1600200">
              <a:spcBef>
                <a:spcPts val="360"/>
              </a:spcBef>
              <a:buClr>
                <a:schemeClr val="dk1"/>
              </a:buClr>
              <a:buSzPct val="166666"/>
              <a:buFont typeface="Arial"/>
              <a:buChar char="•"/>
              <a:defRPr strike="noStrike" u="none" b="0" cap="none" baseline="0" sz="1800" i="0">
                <a:solidFill>
                  <a:schemeClr val="dk1"/>
                </a:solidFill>
                <a:latin typeface="Arial"/>
                <a:ea typeface="Arial"/>
                <a:cs typeface="Arial"/>
                <a:sym typeface="Arial"/>
              </a:defRPr>
            </a:lvl4pPr>
            <a:lvl5pPr algn="l" rtl="0" indent="-228600" marL="2057400">
              <a:spcBef>
                <a:spcPts val="360"/>
              </a:spcBef>
              <a:buClr>
                <a:schemeClr val="dk1"/>
              </a:buClr>
              <a:buSzPct val="100000"/>
              <a:buFont typeface="Courier New"/>
              <a:buChar char="o"/>
              <a:defRPr strike="noStrike" u="none" b="0" cap="none" baseline="0" sz="1800" i="0">
                <a:solidFill>
                  <a:schemeClr val="dk1"/>
                </a:solidFill>
                <a:latin typeface="Arial"/>
                <a:ea typeface="Arial"/>
                <a:cs typeface="Arial"/>
                <a:sym typeface="Arial"/>
              </a:defRPr>
            </a:lvl5pPr>
            <a:lvl6pPr algn="l" rtl="0" indent="-228600" marL="2514600">
              <a:spcBef>
                <a:spcPts val="360"/>
              </a:spcBef>
              <a:buClr>
                <a:schemeClr val="dk1"/>
              </a:buClr>
              <a:buSzPct val="100000"/>
              <a:buFont typeface="Wingdings"/>
              <a:buChar char="§"/>
              <a:defRPr strike="noStrike" u="none" b="0" cap="none" baseline="0" sz="1800" i="0">
                <a:solidFill>
                  <a:schemeClr val="dk1"/>
                </a:solidFill>
                <a:latin typeface="Arial"/>
                <a:ea typeface="Arial"/>
                <a:cs typeface="Arial"/>
                <a:sym typeface="Arial"/>
              </a:defRPr>
            </a:lvl6pPr>
            <a:lvl7pPr algn="l" rtl="0" indent="-228600" marL="2971800">
              <a:spcBef>
                <a:spcPts val="360"/>
              </a:spcBef>
              <a:buClr>
                <a:schemeClr val="dk1"/>
              </a:buClr>
              <a:buSzPct val="166666"/>
              <a:buFont typeface="Arial"/>
              <a:buChar char="•"/>
              <a:defRPr strike="noStrike" u="none" b="0" cap="none" baseline="0" sz="1800" i="0">
                <a:solidFill>
                  <a:schemeClr val="dk1"/>
                </a:solidFill>
                <a:latin typeface="Arial"/>
                <a:ea typeface="Arial"/>
                <a:cs typeface="Arial"/>
                <a:sym typeface="Arial"/>
              </a:defRPr>
            </a:lvl7pPr>
            <a:lvl8pPr algn="l" rtl="0" indent="-228600" marL="3429000">
              <a:spcBef>
                <a:spcPts val="360"/>
              </a:spcBef>
              <a:buClr>
                <a:schemeClr val="dk1"/>
              </a:buClr>
              <a:buSzPct val="100000"/>
              <a:buFont typeface="Courier New"/>
              <a:buChar char="o"/>
              <a:defRPr strike="noStrike" u="none" b="0" cap="none" baseline="0" sz="1800" i="0">
                <a:solidFill>
                  <a:schemeClr val="dk1"/>
                </a:solidFill>
                <a:latin typeface="Arial"/>
                <a:ea typeface="Arial"/>
                <a:cs typeface="Arial"/>
                <a:sym typeface="Arial"/>
              </a:defRPr>
            </a:lvl8pPr>
            <a:lvl9pPr algn="l" rtl="0" indent="-228600" marL="3886200">
              <a:spcBef>
                <a:spcPts val="360"/>
              </a:spcBef>
              <a:buClr>
                <a:schemeClr val="dk1"/>
              </a:buClr>
              <a:buSzPct val="100000"/>
              <a:buFont typeface="Wingdings"/>
              <a:buChar char="§"/>
              <a:defRPr strike="noStrike" u="none" b="0" cap="none" baseline="0" sz="1800" i="0">
                <a:solidFill>
                  <a:schemeClr val="dk1"/>
                </a:solidFill>
                <a:latin typeface="Arial"/>
                <a:ea typeface="Arial"/>
                <a:cs typeface="Arial"/>
                <a:sym typeface="Arial"/>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 Target="../media/image03.png" Type="http://schemas.openxmlformats.org/officeDocument/2006/relationships/image" Id="rId4"/><Relationship Target="../media/image02.png" Type="http://schemas.openxmlformats.org/officeDocument/2006/relationships/image" Id="rId3"/></Relationships>
</file>

<file path=ppt/slides/_rels/slide10.xml.rels><?xml version="1.0" encoding="UTF-8" standalone="yes"?><Relationships xmlns="http://schemas.openxmlformats.org/package/2006/relationships"><Relationship Target="../notesSlides/notesSlide10.xml" Type="http://schemas.openxmlformats.org/officeDocument/2006/relationships/notesSlide" Id="rId2"/><Relationship Target="../slideLayouts/slideLayout2.xml" Type="http://schemas.openxmlformats.org/officeDocument/2006/relationships/slideLayout" Id="rId1"/><Relationship Target="../media/image18.png" Type="http://schemas.openxmlformats.org/officeDocument/2006/relationships/image" Id="rId3"/></Relationships>
</file>

<file path=ppt/slides/_rels/slide11.xml.rels><?xml version="1.0" encoding="UTF-8" standalone="yes"?><Relationships xmlns="http://schemas.openxmlformats.org/package/2006/relationships"><Relationship Target="../notesSlides/notesSlide11.xml" Type="http://schemas.openxmlformats.org/officeDocument/2006/relationships/notesSlide" Id="rId2"/><Relationship Target="../slideLayouts/slideLayout2.xml" Type="http://schemas.openxmlformats.org/officeDocument/2006/relationships/slideLayout" Id="rId1"/><Relationship Target="../media/image13.png" Type="http://schemas.openxmlformats.org/officeDocument/2006/relationships/image" Id="rId3"/></Relationships>
</file>

<file path=ppt/slides/_rels/slide12.xml.rels><?xml version="1.0" encoding="UTF-8" standalone="yes"?><Relationships xmlns="http://schemas.openxmlformats.org/package/2006/relationships"><Relationship Target="../notesSlides/notesSlide12.xml" Type="http://schemas.openxmlformats.org/officeDocument/2006/relationships/notesSlide" Id="rId2"/><Relationship Target="../slideLayouts/slideLayout2.xml" Type="http://schemas.openxmlformats.org/officeDocument/2006/relationships/slideLayout" Id="rId1"/><Relationship Target="../media/image19.png" Type="http://schemas.openxmlformats.org/officeDocument/2006/relationships/image" Id="rId3"/></Relationships>
</file>

<file path=ppt/slides/_rels/slide13.xml.rels><?xml version="1.0" encoding="UTF-8" standalone="yes"?><Relationships xmlns="http://schemas.openxmlformats.org/package/2006/relationships"><Relationship Target="../notesSlides/notesSlide13.xml" Type="http://schemas.openxmlformats.org/officeDocument/2006/relationships/notesSlide" Id="rId2"/><Relationship Target="../slideLayouts/slideLayout2.xml" Type="http://schemas.openxmlformats.org/officeDocument/2006/relationships/slideLayout" Id="rId1"/></Relationships>
</file>

<file path=ppt/slides/_rels/slide14.xml.rels><?xml version="1.0" encoding="UTF-8" standalone="yes"?><Relationships xmlns="http://schemas.openxmlformats.org/package/2006/relationships"><Relationship Target="../notesSlides/notesSlide14.xml" Type="http://schemas.openxmlformats.org/officeDocument/2006/relationships/notesSlide" Id="rId2"/><Relationship Target="../slideLayouts/slideLayout2.xml" Type="http://schemas.openxmlformats.org/officeDocument/2006/relationships/slideLayout" Id="rId1"/><Relationship Target="http://youtube.com/v/lpXk5W6b298" Type="http://schemas.openxmlformats.org/officeDocument/2006/relationships/hyperlink" TargetMode="External" Id="rId4"/><Relationship Target="../media/image08.jpg" Type="http://schemas.openxmlformats.org/officeDocument/2006/relationships/image" Id="rId5"/></Relationships>
</file>

<file path=ppt/slides/_rels/slide15.xml.rels><?xml version="1.0" encoding="UTF-8" standalone="yes"?><Relationships xmlns="http://schemas.openxmlformats.org/package/2006/relationships"><Relationship Target="../notesSlides/notesSlide15.xml" Type="http://schemas.openxmlformats.org/officeDocument/2006/relationships/notesSlide" Id="rId2"/><Relationship Target="../slideLayouts/slideLayout2.xml" Type="http://schemas.openxmlformats.org/officeDocument/2006/relationships/slideLayout" Id="rId1"/><Relationship Target="../media/image22.png" Type="http://schemas.openxmlformats.org/officeDocument/2006/relationships/image" Id="rId3"/></Relationships>
</file>

<file path=ppt/slides/_rels/slide16.xml.rels><?xml version="1.0" encoding="UTF-8" standalone="yes"?><Relationships xmlns="http://schemas.openxmlformats.org/package/2006/relationships"><Relationship Target="../notesSlides/notesSlide16.xml" Type="http://schemas.openxmlformats.org/officeDocument/2006/relationships/notesSlide" Id="rId2"/><Relationship Target="../slideLayouts/slideLayout2.xml" Type="http://schemas.openxmlformats.org/officeDocument/2006/relationships/slideLayout" Id="rId1"/></Relationships>
</file>

<file path=ppt/slides/_rels/slide17.xml.rels><?xml version="1.0" encoding="UTF-8" standalone="yes"?><Relationships xmlns="http://schemas.openxmlformats.org/package/2006/relationships"><Relationship Target="../notesSlides/notesSlide17.xml" Type="http://schemas.openxmlformats.org/officeDocument/2006/relationships/notesSlide" Id="rId2"/><Relationship Target="../slideLayouts/slideLayout2.xml" Type="http://schemas.openxmlformats.org/officeDocument/2006/relationships/slideLayout" Id="rId1"/></Relationships>
</file>

<file path=ppt/slides/_rels/slide18.xml.rels><?xml version="1.0" encoding="UTF-8" standalone="yes"?><Relationships xmlns="http://schemas.openxmlformats.org/package/2006/relationships"><Relationship Target="../notesSlides/notesSlide18.xml" Type="http://schemas.openxmlformats.org/officeDocument/2006/relationships/notesSlide" Id="rId2"/><Relationship Target="../slideLayouts/slideLayout2.xml" Type="http://schemas.openxmlformats.org/officeDocument/2006/relationships/slideLayout" Id="rId1"/><Relationship Target="../media/image14.png" Type="http://schemas.openxmlformats.org/officeDocument/2006/relationships/image" Id="rId4"/><Relationship Target="../media/image10.png" Type="http://schemas.openxmlformats.org/officeDocument/2006/relationships/image" Id="rId3"/></Relationships>
</file>

<file path=ppt/slides/_rels/slide19.xml.rels><?xml version="1.0" encoding="UTF-8" standalone="yes"?><Relationships xmlns="http://schemas.openxmlformats.org/package/2006/relationships"><Relationship Target="../notesSlides/notesSlide19.xml" Type="http://schemas.openxmlformats.org/officeDocument/2006/relationships/notesSlide" Id="rId2"/><Relationship Target="../slideLayouts/slideLayout2.xml" Type="http://schemas.openxmlformats.org/officeDocument/2006/relationships/slideLayout" Id="rId1"/><Relationship Target="../media/image15.jpg" Type="http://schemas.openxmlformats.org/officeDocument/2006/relationships/image" Id="rId3"/></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 Target="../media/image17.png" Type="http://schemas.openxmlformats.org/officeDocument/2006/relationships/image" Id="rId3"/></Relationships>
</file>

<file path=ppt/slides/_rels/slide20.xml.rels><?xml version="1.0" encoding="UTF-8" standalone="yes"?><Relationships xmlns="http://schemas.openxmlformats.org/package/2006/relationships"><Relationship Target="../notesSlides/notesSlide20.xml" Type="http://schemas.openxmlformats.org/officeDocument/2006/relationships/notesSlide" Id="rId2"/><Relationship Target="../slideLayouts/slideLayout2.xml" Type="http://schemas.openxmlformats.org/officeDocument/2006/relationships/slideLayout" Id="rId1"/><Relationship Target="../media/image21.png" Type="http://schemas.openxmlformats.org/officeDocument/2006/relationships/image" Id="rId3"/></Relationships>
</file>

<file path=ppt/slides/_rels/slide21.xml.rels><?xml version="1.0" encoding="UTF-8" standalone="yes"?><Relationships xmlns="http://schemas.openxmlformats.org/package/2006/relationships"><Relationship Target="../notesSlides/notesSlide21.xml" Type="http://schemas.openxmlformats.org/officeDocument/2006/relationships/notesSlide" Id="rId2"/><Relationship Target="../slideLayouts/slideLayout2.xml" Type="http://schemas.openxmlformats.org/officeDocument/2006/relationships/slideLayout" Id="rId1"/><Relationship Target="../media/image20.png" Type="http://schemas.openxmlformats.org/officeDocument/2006/relationships/image" Id="rId3"/></Relationships>
</file>

<file path=ppt/slides/_rels/slide22.xml.rels><?xml version="1.0" encoding="UTF-8" standalone="yes"?><Relationships xmlns="http://schemas.openxmlformats.org/package/2006/relationships"><Relationship Target="../notesSlides/notesSlide22.xml" Type="http://schemas.openxmlformats.org/officeDocument/2006/relationships/notesSlide" Id="rId2"/><Relationship Target="../slideLayouts/slideLayout2.xml" Type="http://schemas.openxmlformats.org/officeDocument/2006/relationships/slideLayout" Id="rId1"/><Relationship Target="../media/image03.png" Type="http://schemas.openxmlformats.org/officeDocument/2006/relationships/image" Id="rId4"/><Relationship Target="../media/image02.png" Type="http://schemas.openxmlformats.org/officeDocument/2006/relationships/image" Id="rId3"/></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2.xml" Type="http://schemas.openxmlformats.org/officeDocument/2006/relationships/slideLayout" Id="rId1"/><Relationship Target="../media/image09.png" Type="http://schemas.openxmlformats.org/officeDocument/2006/relationships/image" Id="rId3"/></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 Target="http://www.flickr.com/photos/editor/100798936/sizes/m/" Type="http://schemas.openxmlformats.org/officeDocument/2006/relationships/hyperlink" TargetMode="External" Id="rId4"/><Relationship Target="../media/image01.png" Type="http://schemas.openxmlformats.org/officeDocument/2006/relationships/image" Id="rId3"/></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2.xml" Type="http://schemas.openxmlformats.org/officeDocument/2006/relationships/slideLayout" Id="rId1"/><Relationship Target="../media/image05.png" Type="http://schemas.openxmlformats.org/officeDocument/2006/relationships/image" Id="rId4"/><Relationship Target="../media/image11.png" Type="http://schemas.openxmlformats.org/officeDocument/2006/relationships/image" Id="rId3"/><Relationship Target="../media/image06.png" Type="http://schemas.openxmlformats.org/officeDocument/2006/relationships/image" Id="rId5"/></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 Target="../media/image04.png" Type="http://schemas.openxmlformats.org/officeDocument/2006/relationships/image" Id="rId4"/><Relationship Target="../media/image00.png" Type="http://schemas.openxmlformats.org/officeDocument/2006/relationships/image" Id="rId3"/></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2.xml" Type="http://schemas.openxmlformats.org/officeDocument/2006/relationships/slideLayout" Id="rId1"/><Relationship Target="../media/image12.png" Type="http://schemas.openxmlformats.org/officeDocument/2006/relationships/image" Id="rId3"/></Relationships>
</file>

<file path=ppt/slides/_rels/slide8.xml.rels><?xml version="1.0" encoding="UTF-8" standalone="yes"?><Relationships xmlns="http://schemas.openxmlformats.org/package/2006/relationships"><Relationship Target="../notesSlides/notesSlide8.xml" Type="http://schemas.openxmlformats.org/officeDocument/2006/relationships/notesSlide" Id="rId2"/><Relationship Target="../slideLayouts/slideLayout2.xml" Type="http://schemas.openxmlformats.org/officeDocument/2006/relationships/slideLayout" Id="rId1"/></Relationships>
</file>

<file path=ppt/slides/_rels/slide9.xml.rels><?xml version="1.0" encoding="UTF-8" standalone="yes"?><Relationships xmlns="http://schemas.openxmlformats.org/package/2006/relationships"><Relationship Target="../notesSlides/notesSlide9.xml" Type="http://schemas.openxmlformats.org/officeDocument/2006/relationships/notesSlide" Id="rId2"/><Relationship Target="../slideLayouts/slideLayout2.xml" Type="http://schemas.openxmlformats.org/officeDocument/2006/relationships/slideLayout" Id="rId1"/><Relationship Target="../media/image16.png" Type="http://schemas.openxmlformats.org/officeDocument/2006/relationships/image" Id="rId4"/><Relationship Target="../media/image07.png" Type="http://schemas.openxmlformats.org/officeDocument/2006/relationships/image" Id="rId3"/></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y="0" x="0"/>
          <a:ext cy="0" cx="0"/>
          <a:chOff y="0" x="0"/>
          <a:chExt cy="0" cx="0"/>
        </a:xfrm>
      </p:grpSpPr>
      <p:sp>
        <p:nvSpPr>
          <p:cNvPr id="23" name="Shape 23"/>
          <p:cNvSpPr/>
          <p:nvPr/>
        </p:nvSpPr>
        <p:spPr>
          <a:xfrm>
            <a:off y="3726366" x="3299675"/>
            <a:ext cy="2531514" cx="2531514"/>
          </a:xfrm>
          <a:prstGeom prst="rect">
            <a:avLst/>
          </a:prstGeom>
          <a:blipFill>
            <a:blip r:embed="rId3"/>
            <a:stretch>
              <a:fillRect/>
            </a:stretch>
          </a:blipFill>
        </p:spPr>
      </p:sp>
      <p:sp>
        <p:nvSpPr>
          <p:cNvPr id="24" name="Shape 24"/>
          <p:cNvSpPr txBox="1"/>
          <p:nvPr>
            <p:ph type="ctrTitle"/>
          </p:nvPr>
        </p:nvSpPr>
        <p:spPr>
          <a:xfrm>
            <a:off y="1038946" x="685800"/>
            <a:ext cy="1932899" cx="7772400"/>
          </a:xfrm>
          <a:prstGeom prst="rect">
            <a:avLst/>
          </a:prstGeom>
          <a:noFill/>
        </p:spPr>
        <p:txBody>
          <a:bodyPr bIns="91425" rIns="91425" lIns="91425" tIns="91425" anchor="b" anchorCtr="0">
            <a:noAutofit/>
          </a:bodyPr>
          <a:lstStyle/>
          <a:p>
            <a:pPr>
              <a:buNone/>
            </a:pPr>
            <a:r>
              <a:rPr sz="6000" lang="en">
                <a:latin typeface="Ubuntu"/>
                <a:ea typeface="Ubuntu"/>
                <a:cs typeface="Ubuntu"/>
                <a:sym typeface="Ubuntu"/>
              </a:rPr>
              <a:t>Beginning OpenStreetMap</a:t>
            </a:r>
          </a:p>
        </p:txBody>
      </p:sp>
      <p:sp>
        <p:nvSpPr>
          <p:cNvPr id="25" name="Shape 25"/>
          <p:cNvSpPr txBox="1"/>
          <p:nvPr>
            <p:ph idx="1" type="subTitle"/>
          </p:nvPr>
        </p:nvSpPr>
        <p:spPr>
          <a:xfrm>
            <a:off y="2948537" x="685800"/>
            <a:ext cy="648000" cx="7772400"/>
          </a:xfrm>
          <a:prstGeom prst="rect">
            <a:avLst/>
          </a:prstGeom>
          <a:noFill/>
        </p:spPr>
        <p:txBody>
          <a:bodyPr bIns="91425" rIns="91425" lIns="91425" tIns="91425" anchor="t" anchorCtr="0">
            <a:noAutofit/>
          </a:bodyPr>
          <a:lstStyle/>
          <a:p>
            <a:pPr>
              <a:buNone/>
            </a:pPr>
            <a:r>
              <a:rPr lang="en">
                <a:latin typeface="Ubuntu"/>
                <a:ea typeface="Ubuntu"/>
                <a:cs typeface="Ubuntu"/>
                <a:sym typeface="Ubuntu"/>
              </a:rPr>
              <a:t>Workshop</a:t>
            </a:r>
          </a:p>
        </p:txBody>
      </p:sp>
      <p:sp>
        <p:nvSpPr>
          <p:cNvPr id="26" name="Shape 26"/>
          <p:cNvSpPr txBox="1"/>
          <p:nvPr/>
        </p:nvSpPr>
        <p:spPr>
          <a:xfrm>
            <a:off y="4373355" x="6688950"/>
            <a:ext cy="1207199" cx="1968000"/>
          </a:xfrm>
          <a:prstGeom prst="rect">
            <a:avLst/>
          </a:prstGeom>
          <a:noFill/>
        </p:spPr>
        <p:txBody>
          <a:bodyPr bIns="91425" rIns="91425" lIns="91425" tIns="91425" anchor="t" anchorCtr="0">
            <a:noAutofit/>
          </a:bodyPr>
          <a:lstStyle/>
          <a:p>
            <a:pPr algn="ctr" rtl="0" lvl="0">
              <a:buNone/>
            </a:pPr>
            <a:r>
              <a:rPr lang="en"/>
              <a:t>Trainer Name</a:t>
            </a:r>
          </a:p>
          <a:p>
            <a:pPr algn="ctr" rtl="0" lvl="0">
              <a:buNone/>
            </a:pPr>
            <a:r>
              <a:rPr lang="en"/>
              <a:t>Location</a:t>
            </a:r>
          </a:p>
          <a:p>
            <a:pPr algn="ctr">
              <a:buNone/>
            </a:pPr>
            <a:r>
              <a:rPr lang="en"/>
              <a:t>Date</a:t>
            </a:r>
          </a:p>
        </p:txBody>
      </p:sp>
      <p:sp>
        <p:nvSpPr>
          <p:cNvPr id="27" name="Shape 27"/>
          <p:cNvSpPr/>
          <p:nvPr/>
        </p:nvSpPr>
        <p:spPr>
          <a:xfrm>
            <a:off y="4257075" x="685800"/>
            <a:ext cy="1134961" cx="1894323"/>
          </a:xfrm>
          <a:prstGeom prst="rect">
            <a:avLst/>
          </a:prstGeom>
          <a:blipFill>
            <a:blip r:embed="rId4"/>
            <a:stretch>
              <a:fillRect/>
            </a:stretch>
          </a:blipFill>
        </p:spPr>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3" name="Shape 83"/>
        <p:cNvGrpSpPr/>
        <p:nvPr/>
      </p:nvGrpSpPr>
      <p:grpSpPr>
        <a:xfrm>
          <a:off y="0" x="0"/>
          <a:ext cy="0" cx="0"/>
          <a:chOff y="0" x="0"/>
          <a:chExt cy="0" cx="0"/>
        </a:xfrm>
      </p:grpSpPr>
      <p:sp>
        <p:nvSpPr>
          <p:cNvPr id="84" name="Shape 84"/>
          <p:cNvSpPr/>
          <p:nvPr/>
        </p:nvSpPr>
        <p:spPr>
          <a:xfrm>
            <a:off y="1219200" x="-76200"/>
            <a:ext cy="4065086" cx="9306058"/>
          </a:xfrm>
          <a:prstGeom prst="rect">
            <a:avLst/>
          </a:prstGeom>
          <a:blipFill>
            <a:blip r:embed="rId3"/>
            <a:stretch>
              <a:fillRect/>
            </a:stretch>
          </a:blipFill>
        </p:spPr>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8" name="Shape 88"/>
        <p:cNvGrpSpPr/>
        <p:nvPr/>
      </p:nvGrpSpPr>
      <p:grpSpPr>
        <a:xfrm>
          <a:off y="0" x="0"/>
          <a:ext cy="0" cx="0"/>
          <a:chOff y="0" x="0"/>
          <a:chExt cy="0" cx="0"/>
        </a:xfrm>
      </p:grpSpPr>
      <p:sp>
        <p:nvSpPr>
          <p:cNvPr id="89" name="Shape 89"/>
          <p:cNvSpPr/>
          <p:nvPr/>
        </p:nvSpPr>
        <p:spPr>
          <a:xfrm>
            <a:off y="1676400" x="2133600"/>
            <a:ext cy="4876800" cx="4876800"/>
          </a:xfrm>
          <a:prstGeom prst="rect">
            <a:avLst/>
          </a:prstGeom>
          <a:blipFill>
            <a:blip r:embed="rId3"/>
            <a:stretch>
              <a:fillRect/>
            </a:stretch>
          </a:blipFill>
        </p:spPr>
      </p:sp>
      <p:sp>
        <p:nvSpPr>
          <p:cNvPr id="90" name="Shape 90"/>
          <p:cNvSpPr txBox="1"/>
          <p:nvPr/>
        </p:nvSpPr>
        <p:spPr>
          <a:xfrm>
            <a:off y="594575" x="108675"/>
            <a:ext cy="1255799" cx="8970899"/>
          </a:xfrm>
          <a:prstGeom prst="rect">
            <a:avLst/>
          </a:prstGeom>
          <a:noFill/>
        </p:spPr>
        <p:txBody>
          <a:bodyPr bIns="91425" rIns="91425" lIns="91425" tIns="91425" anchor="t" anchorCtr="0">
            <a:noAutofit/>
          </a:bodyPr>
          <a:lstStyle/>
          <a:p>
            <a:pPr algn="ctr">
              <a:buNone/>
            </a:pPr>
            <a:r>
              <a:rPr sz="4800" lang="en">
                <a:solidFill>
                  <a:schemeClr val="dk2"/>
                </a:solidFill>
                <a:latin typeface="Ubuntu"/>
                <a:ea typeface="Ubuntu"/>
                <a:cs typeface="Ubuntu"/>
                <a:sym typeface="Ubuntu"/>
              </a:rPr>
              <a:t>OpenStreetMap</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4" name="Shape 94"/>
        <p:cNvGrpSpPr/>
        <p:nvPr/>
      </p:nvGrpSpPr>
      <p:grpSpPr>
        <a:xfrm>
          <a:off y="0" x="0"/>
          <a:ext cy="0" cx="0"/>
          <a:chOff y="0" x="0"/>
          <a:chExt cy="0" cx="0"/>
        </a:xfrm>
      </p:grpSpPr>
      <p:sp>
        <p:nvSpPr>
          <p:cNvPr id="95" name="Shape 95"/>
          <p:cNvSpPr/>
          <p:nvPr/>
        </p:nvSpPr>
        <p:spPr>
          <a:xfrm>
            <a:off y="914400" x="0"/>
            <a:ext cy="4943595" cx="9285685"/>
          </a:xfrm>
          <a:prstGeom prst="rect">
            <a:avLst/>
          </a:prstGeom>
          <a:blipFill>
            <a:blip r:embed="rId3"/>
            <a:stretch>
              <a:fillRect/>
            </a:stretch>
          </a:blipFill>
        </p:spPr>
      </p:sp>
      <p:sp>
        <p:nvSpPr>
          <p:cNvPr id="96" name="Shape 96"/>
          <p:cNvSpPr txBox="1"/>
          <p:nvPr/>
        </p:nvSpPr>
        <p:spPr>
          <a:xfrm>
            <a:off y="6498300" x="0"/>
            <a:ext cy="359700" cx="6730499"/>
          </a:xfrm>
          <a:prstGeom prst="rect">
            <a:avLst/>
          </a:prstGeom>
          <a:noFill/>
        </p:spPr>
        <p:txBody>
          <a:bodyPr bIns="91425" rIns="91425" lIns="91425" tIns="91425" anchor="t" anchorCtr="0">
            <a:noAutofit/>
          </a:bodyPr>
          <a:lstStyle/>
          <a:p>
            <a:pPr>
              <a:buNone/>
            </a:pPr>
            <a:r>
              <a:rPr sz="1000" lang="en"/>
              <a:t>Image: http://segrev.wordpress.com/2011/04/28/704/</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0" name="Shape 100"/>
        <p:cNvGrpSpPr/>
        <p:nvPr/>
      </p:nvGrpSpPr>
      <p:grpSpPr>
        <a:xfrm>
          <a:off y="0" x="0"/>
          <a:ext cy="0" cx="0"/>
          <a:chOff y="0" x="0"/>
          <a:chExt cy="0" cx="0"/>
        </a:xfrm>
      </p:grpSpPr>
      <p:sp>
        <p:nvSpPr>
          <p:cNvPr id="101" name="Shape 101"/>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indent="-419100" marL="457200">
              <a:buClr>
                <a:schemeClr val="dk1"/>
              </a:buClr>
              <a:buSzPct val="166666"/>
              <a:buFont typeface="Arial"/>
              <a:buChar char="•"/>
            </a:pPr>
            <a:r>
              <a:rPr b="1" lang="en">
                <a:latin typeface="Ubuntu"/>
                <a:ea typeface="Ubuntu"/>
                <a:cs typeface="Ubuntu"/>
                <a:sym typeface="Ubuntu"/>
              </a:rPr>
              <a:t>OpenStreetMap </a:t>
            </a:r>
            <a:r>
              <a:rPr lang="en">
                <a:latin typeface="Ubuntu"/>
                <a:ea typeface="Ubuntu"/>
                <a:cs typeface="Ubuntu"/>
                <a:sym typeface="Ubuntu"/>
              </a:rPr>
              <a:t>(OSM) is an </a:t>
            </a:r>
            <a:r>
              <a:rPr b="1" lang="en">
                <a:latin typeface="Ubuntu"/>
                <a:ea typeface="Ubuntu"/>
                <a:cs typeface="Ubuntu"/>
                <a:sym typeface="Ubuntu"/>
              </a:rPr>
              <a:t>internet</a:t>
            </a:r>
            <a:r>
              <a:rPr lang="en">
                <a:latin typeface="Ubuntu"/>
                <a:ea typeface="Ubuntu"/>
                <a:cs typeface="Ubuntu"/>
                <a:sym typeface="Ubuntu"/>
              </a:rPr>
              <a:t> project devoted to creating a map of the </a:t>
            </a:r>
            <a:r>
              <a:rPr b="1" lang="en">
                <a:latin typeface="Ubuntu"/>
                <a:ea typeface="Ubuntu"/>
                <a:cs typeface="Ubuntu"/>
                <a:sym typeface="Ubuntu"/>
              </a:rPr>
              <a:t>entire world</a:t>
            </a:r>
            <a:r>
              <a:rPr lang="en">
                <a:latin typeface="Ubuntu"/>
                <a:ea typeface="Ubuntu"/>
                <a:cs typeface="Ubuntu"/>
                <a:sym typeface="Ubuntu"/>
              </a:rPr>
              <a:t> </a:t>
            </a:r>
          </a:p>
          <a:p>
            <a:pPr rtl="0" lvl="0" indent="-419100" marL="457200">
              <a:buClr>
                <a:schemeClr val="dk1"/>
              </a:buClr>
              <a:buSzPct val="166666"/>
              <a:buFont typeface="Arial"/>
              <a:buChar char="•"/>
            </a:pPr>
            <a:r>
              <a:rPr lang="en">
                <a:latin typeface="Ubuntu"/>
                <a:ea typeface="Ubuntu"/>
                <a:cs typeface="Ubuntu"/>
                <a:sym typeface="Ubuntu"/>
              </a:rPr>
              <a:t>It is </a:t>
            </a:r>
            <a:r>
              <a:rPr b="1" lang="en">
                <a:latin typeface="Ubuntu"/>
                <a:ea typeface="Ubuntu"/>
                <a:cs typeface="Ubuntu"/>
                <a:sym typeface="Ubuntu"/>
              </a:rPr>
              <a:t>free</a:t>
            </a:r>
            <a:r>
              <a:rPr lang="en">
                <a:latin typeface="Ubuntu"/>
                <a:ea typeface="Ubuntu"/>
                <a:cs typeface="Ubuntu"/>
                <a:sym typeface="Ubuntu"/>
              </a:rPr>
              <a:t> for anyone to use.  </a:t>
            </a:r>
          </a:p>
          <a:p>
            <a:pPr lvl="0" indent="-419100" marL="457200">
              <a:buClr>
                <a:schemeClr val="dk1"/>
              </a:buClr>
              <a:buSzPct val="166666"/>
              <a:buFont typeface="Arial"/>
              <a:buChar char="•"/>
            </a:pPr>
            <a:r>
              <a:rPr lang="en">
                <a:latin typeface="Ubuntu"/>
                <a:ea typeface="Ubuntu"/>
                <a:cs typeface="Ubuntu"/>
                <a:sym typeface="Ubuntu"/>
              </a:rPr>
              <a:t>The map is made entirely by </a:t>
            </a:r>
            <a:r>
              <a:rPr b="1" lang="en">
                <a:latin typeface="Ubuntu"/>
                <a:ea typeface="Ubuntu"/>
                <a:cs typeface="Ubuntu"/>
                <a:sym typeface="Ubuntu"/>
              </a:rPr>
              <a:t>volunteers</a:t>
            </a:r>
            <a:r>
              <a:rPr lang="en">
                <a:latin typeface="Ubuntu"/>
                <a:ea typeface="Ubuntu"/>
                <a:cs typeface="Ubuntu"/>
                <a:sym typeface="Ubuntu"/>
              </a:rPr>
              <a:t> who use </a:t>
            </a:r>
            <a:r>
              <a:rPr b="1" lang="en">
                <a:latin typeface="Ubuntu"/>
                <a:ea typeface="Ubuntu"/>
                <a:cs typeface="Ubuntu"/>
                <a:sym typeface="Ubuntu"/>
              </a:rPr>
              <a:t>GPS</a:t>
            </a:r>
            <a:r>
              <a:rPr lang="en">
                <a:latin typeface="Ubuntu"/>
                <a:ea typeface="Ubuntu"/>
                <a:cs typeface="Ubuntu"/>
                <a:sym typeface="Ubuntu"/>
              </a:rPr>
              <a:t>, </a:t>
            </a:r>
            <a:r>
              <a:rPr b="1" lang="en">
                <a:latin typeface="Ubuntu"/>
                <a:ea typeface="Ubuntu"/>
                <a:cs typeface="Ubuntu"/>
                <a:sym typeface="Ubuntu"/>
              </a:rPr>
              <a:t>aerial imagery</a:t>
            </a:r>
            <a:r>
              <a:rPr lang="en">
                <a:latin typeface="Ubuntu"/>
                <a:ea typeface="Ubuntu"/>
                <a:cs typeface="Ubuntu"/>
                <a:sym typeface="Ubuntu"/>
              </a:rPr>
              <a:t>, and </a:t>
            </a:r>
            <a:r>
              <a:rPr b="1" lang="en">
                <a:latin typeface="Ubuntu"/>
                <a:ea typeface="Ubuntu"/>
                <a:cs typeface="Ubuntu"/>
                <a:sym typeface="Ubuntu"/>
              </a:rPr>
              <a:t>open-source software</a:t>
            </a:r>
            <a:r>
              <a:rPr lang="en">
                <a:latin typeface="Ubuntu"/>
                <a:ea typeface="Ubuntu"/>
                <a:cs typeface="Ubuntu"/>
                <a:sym typeface="Ubuntu"/>
              </a:rPr>
              <a:t> to add information to the worldwide map.</a:t>
            </a:r>
          </a:p>
        </p:txBody>
      </p:sp>
      <p:sp>
        <p:nvSpPr>
          <p:cNvPr id="102" name="Shape 102"/>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What is OpenStreetMap?</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6" name="Shape 106"/>
        <p:cNvGrpSpPr/>
        <p:nvPr/>
      </p:nvGrpSpPr>
      <p:grpSpPr>
        <a:xfrm>
          <a:off y="0" x="0"/>
          <a:ext cy="0" cx="0"/>
          <a:chOff y="0" x="0"/>
          <a:chExt cy="0" cx="0"/>
        </a:xfrm>
      </p:grpSpPr>
      <p:sp>
        <p:nvSpPr>
          <p:cNvPr id="107" name="Shape 107">
            <a:hlinkClick r:id="rId4"/>
          </p:cNvPr>
          <p:cNvSpPr/>
          <p:nvPr/>
        </p:nvSpPr>
        <p:spPr>
          <a:xfrm>
            <a:off y="-13512" x="-20123"/>
            <a:ext cy="6919812" cx="9230107"/>
          </a:xfrm>
          <a:prstGeom prst="rect">
            <a:avLst/>
          </a:prstGeom>
          <a:blipFill>
            <a:blip r:embed="rId5"/>
            <a:stretch>
              <a:fillRect/>
            </a:stretch>
          </a:blipFill>
          <a:ln>
            <a:noFill/>
          </a:ln>
        </p:spPr>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y="0" x="0"/>
          <a:ext cy="0" cx="0"/>
          <a:chOff y="0" x="0"/>
          <a:chExt cy="0" cx="0"/>
        </a:xfrm>
      </p:grpSpPr>
      <p:sp>
        <p:nvSpPr>
          <p:cNvPr id="112" name="Shape 112"/>
          <p:cNvSpPr/>
          <p:nvPr/>
        </p:nvSpPr>
        <p:spPr>
          <a:xfrm>
            <a:off y="152400" x="0"/>
            <a:ext cy="6514029" cx="9208972"/>
          </a:xfrm>
          <a:prstGeom prst="rect">
            <a:avLst/>
          </a:prstGeom>
          <a:blipFill>
            <a:blip r:embed="rId3"/>
            <a:stretch>
              <a:fillRect/>
            </a:stretch>
          </a:blipFill>
        </p:spPr>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6" name="Shape 116"/>
        <p:cNvGrpSpPr/>
        <p:nvPr/>
      </p:nvGrpSpPr>
      <p:grpSpPr>
        <a:xfrm>
          <a:off y="0" x="0"/>
          <a:ext cy="0" cx="0"/>
          <a:chOff y="0" x="0"/>
          <a:chExt cy="0" cx="0"/>
        </a:xfrm>
      </p:grpSpPr>
      <p:sp>
        <p:nvSpPr>
          <p:cNvPr id="117" name="Shape 117"/>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OpenStreetMap Around the World</a:t>
            </a:r>
          </a:p>
        </p:txBody>
      </p:sp>
      <p:sp>
        <p:nvSpPr>
          <p:cNvPr id="118" name="Shape 118"/>
          <p:cNvSpPr txBox="1"/>
          <p:nvPr>
            <p:ph idx="1" type="body"/>
          </p:nvPr>
        </p:nvSpPr>
        <p:spPr>
          <a:xfrm>
            <a:off y="1600200" x="457200"/>
            <a:ext cy="4967700" cx="8229600"/>
          </a:xfrm>
          <a:prstGeom prst="rect">
            <a:avLst/>
          </a:prstGeom>
        </p:spPr>
        <p:txBody>
          <a:bodyPr bIns="91425" rIns="91425" lIns="91425" tIns="91425" anchor="t" anchorCtr="0">
            <a:noAutofit/>
          </a:bodyPr>
          <a:lstStyle/>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2" name="Shape 122"/>
        <p:cNvGrpSpPr/>
        <p:nvPr/>
      </p:nvGrpSpPr>
      <p:grpSpPr>
        <a:xfrm>
          <a:off y="0" x="0"/>
          <a:ext cy="0" cx="0"/>
          <a:chOff y="0" x="0"/>
          <a:chExt cy="0" cx="0"/>
        </a:xfrm>
      </p:grpSpPr>
      <p:sp>
        <p:nvSpPr>
          <p:cNvPr id="123" name="Shape 123"/>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indent="-419100" marL="914400">
              <a:buClr>
                <a:schemeClr val="dk1"/>
              </a:buClr>
              <a:buSzPct val="100000"/>
              <a:buFont typeface="Ubuntu"/>
              <a:buAutoNum type="arabicPeriod"/>
            </a:pPr>
            <a:r>
              <a:rPr lang="en">
                <a:latin typeface="Ubuntu"/>
                <a:ea typeface="Ubuntu"/>
                <a:cs typeface="Ubuntu"/>
                <a:sym typeface="Ubuntu"/>
              </a:rPr>
              <a:t>See what is already on the map</a:t>
            </a:r>
          </a:p>
          <a:p>
            <a:pPr rtl="0" lvl="0" indent="-419100" marL="914400">
              <a:buClr>
                <a:schemeClr val="dk1"/>
              </a:buClr>
              <a:buSzPct val="100000"/>
              <a:buFont typeface="Ubuntu"/>
              <a:buAutoNum type="arabicPeriod"/>
            </a:pPr>
            <a:r>
              <a:rPr lang="en">
                <a:latin typeface="Ubuntu"/>
                <a:ea typeface="Ubuntu"/>
                <a:cs typeface="Ubuntu"/>
                <a:sym typeface="Ubuntu"/>
              </a:rPr>
              <a:t>Prepare for Mapping</a:t>
            </a:r>
          </a:p>
          <a:p>
            <a:pPr rtl="0" lvl="0" indent="-419100" marL="914400">
              <a:buClr>
                <a:schemeClr val="dk1"/>
              </a:buClr>
              <a:buSzPct val="100000"/>
              <a:buFont typeface="Ubuntu"/>
              <a:buAutoNum type="arabicPeriod"/>
            </a:pPr>
            <a:r>
              <a:rPr lang="en">
                <a:latin typeface="Ubuntu"/>
                <a:ea typeface="Ubuntu"/>
                <a:cs typeface="Ubuntu"/>
                <a:sym typeface="Ubuntu"/>
              </a:rPr>
              <a:t>Collect data (GPS, Notes)</a:t>
            </a:r>
          </a:p>
          <a:p>
            <a:pPr rtl="0" lvl="0" indent="-419100" marL="914400">
              <a:buClr>
                <a:schemeClr val="dk1"/>
              </a:buClr>
              <a:buSzPct val="100000"/>
              <a:buFont typeface="Ubuntu"/>
              <a:buAutoNum type="arabicPeriod"/>
            </a:pPr>
            <a:r>
              <a:rPr lang="en">
                <a:latin typeface="Ubuntu"/>
                <a:ea typeface="Ubuntu"/>
                <a:cs typeface="Ubuntu"/>
                <a:sym typeface="Ubuntu"/>
              </a:rPr>
              <a:t>Load your data into the editor</a:t>
            </a:r>
          </a:p>
          <a:p>
            <a:pPr rtl="0" lvl="0" indent="-419100" marL="914400">
              <a:buClr>
                <a:schemeClr val="dk1"/>
              </a:buClr>
              <a:buSzPct val="100000"/>
              <a:buFont typeface="Ubuntu"/>
              <a:buAutoNum type="arabicPeriod"/>
            </a:pPr>
            <a:r>
              <a:rPr lang="en">
                <a:latin typeface="Ubuntu"/>
                <a:ea typeface="Ubuntu"/>
                <a:cs typeface="Ubuntu"/>
                <a:sym typeface="Ubuntu"/>
              </a:rPr>
              <a:t>Download the area you want to edit</a:t>
            </a:r>
          </a:p>
          <a:p>
            <a:pPr rtl="0" lvl="0" indent="-419100" marL="914400">
              <a:buClr>
                <a:schemeClr val="dk1"/>
              </a:buClr>
              <a:buSzPct val="100000"/>
              <a:buFont typeface="Ubuntu"/>
              <a:buAutoNum type="arabicPeriod"/>
            </a:pPr>
            <a:r>
              <a:rPr lang="en">
                <a:latin typeface="Ubuntu"/>
                <a:ea typeface="Ubuntu"/>
                <a:cs typeface="Ubuntu"/>
                <a:sym typeface="Ubuntu"/>
              </a:rPr>
              <a:t>Edit the map using your information</a:t>
            </a:r>
          </a:p>
          <a:p>
            <a:pPr rtl="0" lvl="0" indent="-419100" marL="914400">
              <a:buClr>
                <a:schemeClr val="dk1"/>
              </a:buClr>
              <a:buSzPct val="100000"/>
              <a:buFont typeface="Ubuntu"/>
              <a:buAutoNum type="arabicPeriod"/>
            </a:pPr>
            <a:r>
              <a:rPr lang="en">
                <a:latin typeface="Ubuntu"/>
                <a:ea typeface="Ubuntu"/>
                <a:cs typeface="Ubuntu"/>
                <a:sym typeface="Ubuntu"/>
              </a:rPr>
              <a:t>Save your changes on OpenStreetMap</a:t>
            </a:r>
          </a:p>
          <a:p>
            <a:pPr lvl="0" indent="-419100" marL="914400">
              <a:buClr>
                <a:schemeClr val="dk1"/>
              </a:buClr>
              <a:buSzPct val="100000"/>
              <a:buFont typeface="Ubuntu"/>
              <a:buAutoNum type="arabicPeriod"/>
            </a:pPr>
            <a:r>
              <a:rPr lang="en">
                <a:latin typeface="Ubuntu"/>
                <a:ea typeface="Ubuntu"/>
                <a:cs typeface="Ubuntu"/>
                <a:sym typeface="Ubuntu"/>
              </a:rPr>
              <a:t>See your changes!</a:t>
            </a:r>
          </a:p>
        </p:txBody>
      </p:sp>
      <p:sp>
        <p:nvSpPr>
          <p:cNvPr id="124" name="Shape 124"/>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The Mapping Process</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y="0" x="0"/>
          <a:ext cy="0" cx="0"/>
          <a:chOff y="0" x="0"/>
          <a:chExt cy="0" cx="0"/>
        </a:xfrm>
      </p:grpSpPr>
      <p:sp>
        <p:nvSpPr>
          <p:cNvPr id="129" name="Shape 129"/>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t>#1 Collect Data</a:t>
            </a:r>
          </a:p>
        </p:txBody>
      </p:sp>
      <p:sp>
        <p:nvSpPr>
          <p:cNvPr id="130" name="Shape 130"/>
          <p:cNvSpPr/>
          <p:nvPr/>
        </p:nvSpPr>
        <p:spPr>
          <a:xfrm>
            <a:off y="2494750" x="1580075"/>
            <a:ext cy="2152650" cx="2152650"/>
          </a:xfrm>
          <a:prstGeom prst="rect">
            <a:avLst/>
          </a:prstGeom>
          <a:blipFill>
            <a:blip r:embed="rId3"/>
            <a:stretch>
              <a:fillRect/>
            </a:stretch>
          </a:blipFill>
        </p:spPr>
      </p:sp>
      <p:sp>
        <p:nvSpPr>
          <p:cNvPr id="131" name="Shape 131"/>
          <p:cNvSpPr/>
          <p:nvPr/>
        </p:nvSpPr>
        <p:spPr>
          <a:xfrm>
            <a:off y="1910625" x="4566900"/>
            <a:ext cy="3943350" cx="2647950"/>
          </a:xfrm>
          <a:prstGeom prst="rect">
            <a:avLst/>
          </a:prstGeom>
          <a:blipFill>
            <a:blip r:embed="rId4"/>
            <a:stretch>
              <a:fillRect/>
            </a:stretch>
          </a:blipFill>
        </p:spPr>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5" name="Shape 135"/>
        <p:cNvGrpSpPr/>
        <p:nvPr/>
      </p:nvGrpSpPr>
      <p:grpSpPr>
        <a:xfrm>
          <a:off y="0" x="0"/>
          <a:ext cy="0" cx="0"/>
          <a:chOff y="0" x="0"/>
          <a:chExt cy="0" cx="0"/>
        </a:xfrm>
      </p:grpSpPr>
      <p:sp>
        <p:nvSpPr>
          <p:cNvPr id="136" name="Shape 136"/>
          <p:cNvSpPr txBox="1"/>
          <p:nvPr>
            <p:ph type="title"/>
          </p:nvPr>
        </p:nvSpPr>
        <p:spPr>
          <a:xfrm>
            <a:off y="274637" x="457200"/>
            <a:ext cy="11430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#2 Don't Copy</a:t>
            </a:r>
          </a:p>
        </p:txBody>
      </p:sp>
      <p:sp>
        <p:nvSpPr>
          <p:cNvPr id="137" name="Shape 137"/>
          <p:cNvSpPr/>
          <p:nvPr/>
        </p:nvSpPr>
        <p:spPr>
          <a:xfrm>
            <a:off y="1586400" x="2126625"/>
            <a:ext cy="4762500" cx="4762500"/>
          </a:xfrm>
          <a:prstGeom prst="rect">
            <a:avLst/>
          </a:prstGeom>
          <a:blipFill>
            <a:blip r:embed="rId3"/>
            <a:stretch>
              <a:fillRect/>
            </a:stretch>
          </a:blipFill>
          <a:ln>
            <a:noFill/>
          </a:ln>
        </p:spPr>
      </p:sp>
      <p:sp>
        <p:nvSpPr>
          <p:cNvPr id="138" name="Shape 138"/>
          <p:cNvSpPr txBox="1"/>
          <p:nvPr/>
        </p:nvSpPr>
        <p:spPr>
          <a:xfrm>
            <a:off y="6498300" x="0"/>
            <a:ext cy="359700" cx="6730499"/>
          </a:xfrm>
          <a:prstGeom prst="rect">
            <a:avLst/>
          </a:prstGeom>
          <a:noFill/>
        </p:spPr>
        <p:txBody>
          <a:bodyPr bIns="91425" rIns="91425" lIns="91425" tIns="91425" anchor="t" anchorCtr="0">
            <a:noAutofit/>
          </a:bodyPr>
          <a:lstStyle/>
          <a:p>
            <a:pPr rtl="0" lvl="0">
              <a:buNone/>
            </a:pPr>
            <a:r>
              <a:rPr sz="1000" lang="en"/>
              <a:t>Image: http://www.davidrumsey.com/maps5839.html</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 name="Shape 31"/>
        <p:cNvGrpSpPr/>
        <p:nvPr/>
      </p:nvGrpSpPr>
      <p:grpSpPr>
        <a:xfrm>
          <a:off y="0" x="0"/>
          <a:ext cy="0" cx="0"/>
          <a:chOff y="0" x="0"/>
          <a:chExt cy="0" cx="0"/>
        </a:xfrm>
      </p:grpSpPr>
      <p:sp>
        <p:nvSpPr>
          <p:cNvPr id="32" name="Shape 32"/>
          <p:cNvSpPr/>
          <p:nvPr/>
        </p:nvSpPr>
        <p:spPr>
          <a:xfrm>
            <a:off y="-76200" x="-76200"/>
            <a:ext cy="6971497" cx="9297511"/>
          </a:xfrm>
          <a:prstGeom prst="rect">
            <a:avLst/>
          </a:prstGeom>
          <a:blipFill>
            <a:blip r:embed="rId3"/>
            <a:stretch>
              <a:fillRect/>
            </a:stretch>
          </a:blipFill>
        </p:spPr>
      </p:sp>
      <p:sp>
        <p:nvSpPr>
          <p:cNvPr id="33" name="Shape 33"/>
          <p:cNvSpPr txBox="1"/>
          <p:nvPr/>
        </p:nvSpPr>
        <p:spPr>
          <a:xfrm>
            <a:off y="591625" x="5783400"/>
            <a:ext cy="1569599" cx="3018599"/>
          </a:xfrm>
          <a:prstGeom prst="rect">
            <a:avLst/>
          </a:prstGeom>
          <a:noFill/>
        </p:spPr>
        <p:txBody>
          <a:bodyPr bIns="91425" rIns="91425" lIns="91425" tIns="91425" anchor="t" anchorCtr="0">
            <a:noAutofit/>
          </a:bodyPr>
          <a:lstStyle/>
          <a:p>
            <a:pPr>
              <a:buNone/>
            </a:pPr>
            <a:r>
              <a:rPr sz="3600" lang="en">
                <a:solidFill>
                  <a:srgbClr val="FFFFFF"/>
                </a:solidFill>
                <a:latin typeface="Ubuntu"/>
                <a:ea typeface="Ubuntu"/>
                <a:cs typeface="Ubuntu"/>
                <a:sym typeface="Ubuntu"/>
              </a:rPr>
              <a:t>What is data?</a:t>
            </a:r>
          </a:p>
        </p:txBody>
      </p:sp>
      <p:sp>
        <p:nvSpPr>
          <p:cNvPr id="34" name="Shape 34"/>
          <p:cNvSpPr txBox="1"/>
          <p:nvPr/>
        </p:nvSpPr>
        <p:spPr>
          <a:xfrm>
            <a:off y="6567900" x="-76200"/>
            <a:ext cy="406199" cx="8749500"/>
          </a:xfrm>
          <a:prstGeom prst="rect">
            <a:avLst/>
          </a:prstGeom>
          <a:noFill/>
        </p:spPr>
        <p:txBody>
          <a:bodyPr bIns="91425" rIns="91425" lIns="91425" tIns="91425" anchor="t" anchorCtr="0">
            <a:noAutofit/>
          </a:bodyPr>
          <a:lstStyle/>
          <a:p>
            <a:pPr>
              <a:buNone/>
            </a:pPr>
            <a:r>
              <a:rPr sz="1000" lang="en">
                <a:solidFill>
                  <a:srgbClr val="D9D9D9"/>
                </a:solidFill>
              </a:rPr>
              <a:t>Image: http://therecycletimes.com/2011/05/volkswagen-rolls-out-%E2%80%98edible%E2%80%99-paper-advert-for-the-upcoming-golf-r-car</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y="0" x="0"/>
          <a:ext cy="0" cx="0"/>
          <a:chOff y="0" x="0"/>
          <a:chExt cy="0" cx="0"/>
        </a:xfrm>
      </p:grpSpPr>
      <p:sp>
        <p:nvSpPr>
          <p:cNvPr id="143" name="Shape 143"/>
          <p:cNvSpPr txBox="1"/>
          <p:nvPr>
            <p:ph type="title"/>
          </p:nvPr>
        </p:nvSpPr>
        <p:spPr>
          <a:xfrm>
            <a:off y="366962" x="457200"/>
            <a:ext cy="8370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#3 Digitize/Edit the Map</a:t>
            </a:r>
          </a:p>
        </p:txBody>
      </p:sp>
      <p:sp>
        <p:nvSpPr>
          <p:cNvPr id="144" name="Shape 144"/>
          <p:cNvSpPr/>
          <p:nvPr/>
        </p:nvSpPr>
        <p:spPr>
          <a:xfrm>
            <a:off y="1457199" x="381000"/>
            <a:ext cy="4554280" cx="8281185"/>
          </a:xfrm>
          <a:prstGeom prst="rect">
            <a:avLst/>
          </a:prstGeom>
          <a:blipFill>
            <a:blip r:embed="rId3"/>
            <a:stretch>
              <a:fillRect/>
            </a:stretch>
          </a:blipFill>
        </p:spPr>
      </p: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8" name="Shape 148"/>
        <p:cNvGrpSpPr/>
        <p:nvPr/>
      </p:nvGrpSpPr>
      <p:grpSpPr>
        <a:xfrm>
          <a:off y="0" x="0"/>
          <a:ext cy="0" cx="0"/>
          <a:chOff y="0" x="0"/>
          <a:chExt cy="0" cx="0"/>
        </a:xfrm>
      </p:grpSpPr>
      <p:sp>
        <p:nvSpPr>
          <p:cNvPr id="149" name="Shape 149"/>
          <p:cNvSpPr txBox="1"/>
          <p:nvPr>
            <p:ph type="title"/>
          </p:nvPr>
        </p:nvSpPr>
        <p:spPr>
          <a:xfrm>
            <a:off y="274637" x="457200"/>
            <a:ext cy="11430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#4 Save Your Changes</a:t>
            </a:r>
          </a:p>
        </p:txBody>
      </p:sp>
      <p:sp>
        <p:nvSpPr>
          <p:cNvPr id="150" name="Shape 150"/>
          <p:cNvSpPr/>
          <p:nvPr/>
        </p:nvSpPr>
        <p:spPr>
          <a:xfrm>
            <a:off y="1452826" x="1670500"/>
            <a:ext cy="3952347" cx="5529476"/>
          </a:xfrm>
          <a:prstGeom prst="rect">
            <a:avLst/>
          </a:prstGeom>
          <a:blipFill>
            <a:blip r:embed="rId3"/>
            <a:stretch>
              <a:fillRect/>
            </a:stretch>
          </a:blipFill>
        </p:spPr>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y="0" x="0"/>
          <a:ext cy="0" cx="0"/>
          <a:chOff y="0" x="0"/>
          <a:chExt cy="0" cx="0"/>
        </a:xfrm>
      </p:grpSpPr>
      <p:sp>
        <p:nvSpPr>
          <p:cNvPr id="155" name="Shape 155"/>
          <p:cNvSpPr txBox="1"/>
          <p:nvPr>
            <p:ph type="title"/>
          </p:nvPr>
        </p:nvSpPr>
        <p:spPr>
          <a:xfrm>
            <a:off y="1265237" x="457200"/>
            <a:ext cy="1325700" cx="8229600"/>
          </a:xfrm>
          <a:prstGeom prst="rect">
            <a:avLst/>
          </a:prstGeom>
        </p:spPr>
        <p:txBody>
          <a:bodyPr bIns="91425" rIns="91425" lIns="91425" tIns="91425" anchor="b" anchorCtr="0">
            <a:noAutofit/>
          </a:bodyPr>
          <a:lstStyle/>
          <a:p>
            <a:pPr algn="ctr" rtl="0" lvl="0">
              <a:buNone/>
            </a:pPr>
            <a:r>
              <a:rPr sz="6000" lang="en">
                <a:solidFill>
                  <a:srgbClr val="000000"/>
                </a:solidFill>
                <a:latin typeface="Ubuntu"/>
                <a:ea typeface="Ubuntu"/>
                <a:cs typeface="Ubuntu"/>
                <a:sym typeface="Ubuntu"/>
              </a:rPr>
              <a:t>Let's Go!</a:t>
            </a:r>
          </a:p>
        </p:txBody>
      </p:sp>
      <p:sp>
        <p:nvSpPr>
          <p:cNvPr id="156" name="Shape 156"/>
          <p:cNvSpPr/>
          <p:nvPr/>
        </p:nvSpPr>
        <p:spPr>
          <a:xfrm>
            <a:off y="2888166" x="3375875"/>
            <a:ext cy="2531514" cx="2531514"/>
          </a:xfrm>
          <a:prstGeom prst="rect">
            <a:avLst/>
          </a:prstGeom>
          <a:blipFill>
            <a:blip r:embed="rId3"/>
            <a:stretch>
              <a:fillRect/>
            </a:stretch>
          </a:blipFill>
        </p:spPr>
      </p:sp>
      <p:sp>
        <p:nvSpPr>
          <p:cNvPr id="157" name="Shape 157"/>
          <p:cNvSpPr/>
          <p:nvPr/>
        </p:nvSpPr>
        <p:spPr>
          <a:xfrm>
            <a:off y="135289" x="7598275"/>
            <a:ext cy="857272" cx="1430523"/>
          </a:xfrm>
          <a:prstGeom prst="rect">
            <a:avLst/>
          </a:prstGeom>
          <a:blipFill>
            <a:blip r:embed="rId4"/>
            <a:stretch>
              <a:fillRect/>
            </a:stretch>
          </a:blipFill>
        </p:spPr>
      </p:sp>
      <p:sp>
        <p:nvSpPr>
          <p:cNvPr id="158" name="Shape 158"/>
          <p:cNvSpPr txBox="1"/>
          <p:nvPr>
            <p:ph idx="2" type="title"/>
          </p:nvPr>
        </p:nvSpPr>
        <p:spPr>
          <a:xfrm>
            <a:off y="5863889" x="3028950"/>
            <a:ext cy="565500" cx="4258499"/>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#5 Have Fun!</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 name="Shape 38"/>
        <p:cNvGrpSpPr/>
        <p:nvPr/>
      </p:nvGrpSpPr>
      <p:grpSpPr>
        <a:xfrm>
          <a:off y="0" x="0"/>
          <a:ext cy="0" cx="0"/>
          <a:chOff y="0" x="0"/>
          <a:chExt cy="0" cx="0"/>
        </a:xfrm>
      </p:grpSpPr>
      <p:sp>
        <p:nvSpPr>
          <p:cNvPr id="39" name="Shape 39"/>
          <p:cNvSpPr/>
          <p:nvPr/>
        </p:nvSpPr>
        <p:spPr>
          <a:xfrm>
            <a:off y="583300" x="126897"/>
            <a:ext cy="5817222" cx="8890204"/>
          </a:xfrm>
          <a:prstGeom prst="rect">
            <a:avLst/>
          </a:prstGeom>
          <a:blipFill>
            <a:blip r:embed="rId3"/>
            <a:stretch>
              <a:fillRect/>
            </a:stretch>
          </a:blipFill>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 name="Shape 43"/>
        <p:cNvGrpSpPr/>
        <p:nvPr/>
      </p:nvGrpSpPr>
      <p:grpSpPr>
        <a:xfrm>
          <a:off y="0" x="0"/>
          <a:ext cy="0" cx="0"/>
          <a:chOff y="0" x="0"/>
          <a:chExt cy="0" cx="0"/>
        </a:xfrm>
      </p:grpSpPr>
      <p:sp>
        <p:nvSpPr>
          <p:cNvPr id="44" name="Shape 44"/>
          <p:cNvSpPr/>
          <p:nvPr/>
        </p:nvSpPr>
        <p:spPr>
          <a:xfrm>
            <a:off y="228600" x="1524000"/>
            <a:ext cy="5774470" cx="5774470"/>
          </a:xfrm>
          <a:prstGeom prst="rect">
            <a:avLst/>
          </a:prstGeom>
          <a:blipFill>
            <a:blip r:embed="rId3"/>
            <a:stretch>
              <a:fillRect/>
            </a:stretch>
          </a:blipFill>
        </p:spPr>
      </p:sp>
      <p:sp>
        <p:nvSpPr>
          <p:cNvPr id="45" name="Shape 45"/>
          <p:cNvSpPr txBox="1"/>
          <p:nvPr/>
        </p:nvSpPr>
        <p:spPr>
          <a:xfrm>
            <a:off y="6440400" x="81200"/>
            <a:ext cy="417600" cx="8505899"/>
          </a:xfrm>
          <a:prstGeom prst="rect">
            <a:avLst/>
          </a:prstGeom>
          <a:noFill/>
        </p:spPr>
        <p:txBody>
          <a:bodyPr bIns="91425" rIns="91425" lIns="91425" tIns="91425" anchor="t" anchorCtr="0">
            <a:noAutofit/>
          </a:bodyPr>
          <a:lstStyle/>
          <a:p>
            <a:pPr>
              <a:buNone/>
            </a:pPr>
            <a:r>
              <a:rPr sz="1000" lang="en"/>
              <a:t>Image: Bart Everson - </a:t>
            </a:r>
            <a:r>
              <a:rPr u="sng" sz="1000" lang="en">
                <a:solidFill>
                  <a:srgbClr val="1A1613"/>
                </a:solidFill>
                <a:hlinkClick r:id="rId4"/>
              </a:rPr>
              <a:t>http://www.flickr.com/photos/editor/100798936/sizes/m/</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 name="Shape 49"/>
        <p:cNvGrpSpPr/>
        <p:nvPr/>
      </p:nvGrpSpPr>
      <p:grpSpPr>
        <a:xfrm>
          <a:off y="0" x="0"/>
          <a:ext cy="0" cx="0"/>
          <a:chOff y="0" x="0"/>
          <a:chExt cy="0" cx="0"/>
        </a:xfrm>
      </p:grpSpPr>
      <p:sp>
        <p:nvSpPr>
          <p:cNvPr id="50" name="Shape 50"/>
          <p:cNvSpPr/>
          <p:nvPr/>
        </p:nvSpPr>
        <p:spPr>
          <a:xfrm>
            <a:off y="152400" x="152400"/>
            <a:ext cy="6580288" cx="4409282"/>
          </a:xfrm>
          <a:prstGeom prst="rect">
            <a:avLst/>
          </a:prstGeom>
          <a:blipFill>
            <a:blip r:embed="rId3"/>
            <a:stretch>
              <a:fillRect/>
            </a:stretch>
          </a:blipFill>
        </p:spPr>
      </p:sp>
      <p:sp>
        <p:nvSpPr>
          <p:cNvPr id="51" name="Shape 51"/>
          <p:cNvSpPr/>
          <p:nvPr/>
        </p:nvSpPr>
        <p:spPr>
          <a:xfrm>
            <a:off y="152400" x="5165128"/>
            <a:ext cy="5025162" cx="3363200"/>
          </a:xfrm>
          <a:prstGeom prst="rect">
            <a:avLst/>
          </a:prstGeom>
          <a:blipFill>
            <a:blip r:embed="rId4"/>
            <a:stretch>
              <a:fillRect/>
            </a:stretch>
          </a:blipFill>
        </p:spPr>
      </p:sp>
      <p:sp>
        <p:nvSpPr>
          <p:cNvPr id="52" name="Shape 52"/>
          <p:cNvSpPr/>
          <p:nvPr/>
        </p:nvSpPr>
        <p:spPr>
          <a:xfrm>
            <a:off y="3797934" x="4671008"/>
            <a:ext cy="2915715" cx="4351441"/>
          </a:xfrm>
          <a:prstGeom prst="rect">
            <a:avLst/>
          </a:prstGeom>
          <a:blipFill>
            <a:blip r:embed="rId5"/>
            <a:stretch>
              <a:fillRect/>
            </a:stretch>
          </a:blipFill>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 name="Shape 56"/>
        <p:cNvGrpSpPr/>
        <p:nvPr/>
      </p:nvGrpSpPr>
      <p:grpSpPr>
        <a:xfrm>
          <a:off y="0" x="0"/>
          <a:ext cy="0" cx="0"/>
          <a:chOff y="0" x="0"/>
          <a:chExt cy="0" cx="0"/>
        </a:xfrm>
      </p:grpSpPr>
      <p:sp>
        <p:nvSpPr>
          <p:cNvPr id="57" name="Shape 57"/>
          <p:cNvSpPr/>
          <p:nvPr/>
        </p:nvSpPr>
        <p:spPr>
          <a:xfrm>
            <a:off y="1383950" x="212775"/>
            <a:ext cy="3655304" cx="2449257"/>
          </a:xfrm>
          <a:prstGeom prst="rect">
            <a:avLst/>
          </a:prstGeom>
          <a:blipFill>
            <a:blip r:embed="rId3"/>
            <a:stretch>
              <a:fillRect/>
            </a:stretch>
          </a:blipFill>
        </p:spPr>
      </p:sp>
      <p:sp>
        <p:nvSpPr>
          <p:cNvPr id="58" name="Shape 58"/>
          <p:cNvSpPr txBox="1"/>
          <p:nvPr/>
        </p:nvSpPr>
        <p:spPr>
          <a:xfrm>
            <a:off y="2813225" x="2873600"/>
            <a:ext cy="845099" cx="857400"/>
          </a:xfrm>
          <a:prstGeom prst="rect">
            <a:avLst/>
          </a:prstGeom>
          <a:noFill/>
        </p:spPr>
        <p:txBody>
          <a:bodyPr bIns="91425" rIns="91425" lIns="91425" tIns="91425" anchor="ctr" anchorCtr="0">
            <a:noAutofit/>
          </a:bodyPr>
          <a:lstStyle/>
          <a:p>
            <a:pPr algn="ctr">
              <a:buNone/>
            </a:pPr>
            <a:r>
              <a:rPr sz="4800" lang="en"/>
              <a:t>+</a:t>
            </a:r>
          </a:p>
        </p:txBody>
      </p:sp>
      <p:sp>
        <p:nvSpPr>
          <p:cNvPr id="59" name="Shape 59"/>
          <p:cNvSpPr/>
          <p:nvPr/>
        </p:nvSpPr>
        <p:spPr>
          <a:xfrm>
            <a:off y="2633662" x="3878700"/>
            <a:ext cy="1590675" cx="2419350"/>
          </a:xfrm>
          <a:prstGeom prst="rect">
            <a:avLst/>
          </a:prstGeom>
          <a:blipFill>
            <a:blip r:embed="rId4"/>
            <a:stretch>
              <a:fillRect/>
            </a:stretch>
          </a:blipFill>
        </p:spPr>
      </p:sp>
      <p:sp>
        <p:nvSpPr>
          <p:cNvPr id="60" name="Shape 60"/>
          <p:cNvSpPr txBox="1"/>
          <p:nvPr/>
        </p:nvSpPr>
        <p:spPr>
          <a:xfrm>
            <a:off y="2813225" x="6515375"/>
            <a:ext cy="845099" cx="857400"/>
          </a:xfrm>
          <a:prstGeom prst="rect">
            <a:avLst/>
          </a:prstGeom>
          <a:noFill/>
        </p:spPr>
        <p:txBody>
          <a:bodyPr bIns="91425" rIns="91425" lIns="91425" tIns="91425" anchor="ctr" anchorCtr="0">
            <a:noAutofit/>
          </a:bodyPr>
          <a:lstStyle/>
          <a:p>
            <a:pPr algn="ctr" rtl="0" lvl="0">
              <a:buNone/>
            </a:pPr>
            <a:r>
              <a:rPr sz="4800" lang="en"/>
              <a:t>=</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y="0" x="0"/>
          <a:ext cy="0" cx="0"/>
          <a:chOff y="0" x="0"/>
          <a:chExt cy="0" cx="0"/>
        </a:xfrm>
      </p:grpSpPr>
      <p:sp>
        <p:nvSpPr>
          <p:cNvPr id="65" name="Shape 65"/>
          <p:cNvSpPr/>
          <p:nvPr/>
        </p:nvSpPr>
        <p:spPr>
          <a:xfrm>
            <a:off y="-22439" x="1255425"/>
            <a:ext cy="6903830" cx="6504761"/>
          </a:xfrm>
          <a:prstGeom prst="rect">
            <a:avLst/>
          </a:prstGeom>
          <a:blipFill>
            <a:blip r:embed="rId3"/>
            <a:stretch>
              <a:fillRect/>
            </a:stretch>
          </a:blipFill>
        </p:spPr>
      </p:sp>
      <p:sp>
        <p:nvSpPr>
          <p:cNvPr id="66" name="Shape 66"/>
          <p:cNvSpPr txBox="1"/>
          <p:nvPr/>
        </p:nvSpPr>
        <p:spPr>
          <a:xfrm>
            <a:off y="6592650" x="1298100"/>
            <a:ext cy="347999" cx="6010799"/>
          </a:xfrm>
          <a:prstGeom prst="rect">
            <a:avLst/>
          </a:prstGeom>
          <a:noFill/>
        </p:spPr>
        <p:txBody>
          <a:bodyPr bIns="91425" rIns="91425" lIns="91425" tIns="91425" anchor="t" anchorCtr="0">
            <a:noAutofit/>
          </a:bodyPr>
          <a:lstStyle/>
          <a:p>
            <a:pPr>
              <a:buNone/>
            </a:pPr>
            <a:r>
              <a:rPr sz="1000" lang="en">
                <a:solidFill>
                  <a:srgbClr val="D9D9D9"/>
                </a:solidFill>
              </a:rPr>
              <a:t>Image: http://www.giantfreakinrobot.com/sci/california-governor-declares-today-space-day.html</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y="0" x="0"/>
          <a:ext cy="0" cx="0"/>
          <a:chOff y="0" x="0"/>
          <a:chExt cy="0" cx="0"/>
        </a:xfrm>
      </p:grpSpPr>
      <p:sp>
        <p:nvSpPr>
          <p:cNvPr id="71" name="Shape 71"/>
          <p:cNvSpPr txBox="1"/>
          <p:nvPr>
            <p:ph type="title"/>
          </p:nvPr>
        </p:nvSpPr>
        <p:spPr>
          <a:xfrm>
            <a:off y="2332037" x="457200"/>
            <a:ext cy="1325700" cx="8229600"/>
          </a:xfrm>
          <a:prstGeom prst="rect">
            <a:avLst/>
          </a:prstGeom>
        </p:spPr>
        <p:txBody>
          <a:bodyPr bIns="91425" rIns="91425" lIns="91425" tIns="91425" anchor="b" anchorCtr="0">
            <a:noAutofit/>
          </a:bodyPr>
          <a:lstStyle/>
          <a:p>
            <a:pPr algn="ctr">
              <a:buNone/>
            </a:pPr>
            <a:r>
              <a:rPr sz="6000" lang="en">
                <a:solidFill>
                  <a:srgbClr val="000000"/>
                </a:solidFill>
                <a:latin typeface="Ubuntu"/>
                <a:ea typeface="Ubuntu"/>
                <a:cs typeface="Ubuntu"/>
                <a:sym typeface="Ubuntu"/>
              </a:rPr>
              <a:t>How?</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5" name="Shape 75"/>
        <p:cNvGrpSpPr/>
        <p:nvPr/>
      </p:nvGrpSpPr>
      <p:grpSpPr>
        <a:xfrm>
          <a:off y="0" x="0"/>
          <a:ext cy="0" cx="0"/>
          <a:chOff y="0" x="0"/>
          <a:chExt cy="0" cx="0"/>
        </a:xfrm>
      </p:grpSpPr>
      <p:sp>
        <p:nvSpPr>
          <p:cNvPr id="76" name="Shape 76"/>
          <p:cNvSpPr txBox="1"/>
          <p:nvPr>
            <p:ph type="title"/>
          </p:nvPr>
        </p:nvSpPr>
        <p:spPr>
          <a:xfrm>
            <a:off y="274637" x="457200"/>
            <a:ext cy="1143000" cx="8229600"/>
          </a:xfrm>
          <a:prstGeom prst="rect">
            <a:avLst/>
          </a:prstGeom>
        </p:spPr>
        <p:txBody>
          <a:bodyPr bIns="91425" rIns="91425" lIns="91425" tIns="91425" anchor="b" anchorCtr="0">
            <a:noAutofit/>
          </a:bodyPr>
          <a:lstStyle/>
          <a:p>
            <a:pPr algn="ctr">
              <a:buNone/>
            </a:pPr>
            <a:r>
              <a:rPr sz="4800" lang="en">
                <a:solidFill>
                  <a:schemeClr val="dk2"/>
                </a:solidFill>
                <a:latin typeface="Ubuntu"/>
                <a:ea typeface="Ubuntu"/>
                <a:cs typeface="Ubuntu"/>
                <a:sym typeface="Ubuntu"/>
              </a:rPr>
              <a:t>Going Digital</a:t>
            </a:r>
          </a:p>
        </p:txBody>
      </p:sp>
      <p:sp>
        <p:nvSpPr>
          <p:cNvPr id="77" name="Shape 77"/>
          <p:cNvSpPr/>
          <p:nvPr/>
        </p:nvSpPr>
        <p:spPr>
          <a:xfrm>
            <a:off y="2128837" x="864775"/>
            <a:ext cy="3433429" cx="2298478"/>
          </a:xfrm>
          <a:prstGeom prst="rect">
            <a:avLst/>
          </a:prstGeom>
          <a:blipFill>
            <a:blip r:embed="rId3"/>
            <a:stretch>
              <a:fillRect/>
            </a:stretch>
          </a:blipFill>
        </p:spPr>
      </p:sp>
      <p:sp>
        <p:nvSpPr>
          <p:cNvPr id="78" name="Shape 78"/>
          <p:cNvSpPr/>
          <p:nvPr/>
        </p:nvSpPr>
        <p:spPr>
          <a:xfrm>
            <a:off y="3226650" x="3956250"/>
            <a:ext cy="1014299" cx="1231499"/>
          </a:xfrm>
          <a:prstGeom prst="rightArrow">
            <a:avLst>
              <a:gd fmla="val 50000" name="adj1"/>
              <a:gd fmla="val 50000" name="adj2"/>
            </a:avLst>
          </a:prstGeom>
          <a:solidFill>
            <a:schemeClr val="lt2"/>
          </a:solidFill>
          <a:ln w="19050" cap="flat">
            <a:solidFill>
              <a:schemeClr val="dk2"/>
            </a:solidFill>
            <a:prstDash val="solid"/>
            <a:round/>
            <a:headEnd w="med" len="med" type="none"/>
            <a:tailEnd w="med" len="med" type="none"/>
          </a:ln>
        </p:spPr>
        <p:txBody>
          <a:bodyPr bIns="91425" rIns="91425" lIns="91425" tIns="91425" anchor="ctr" anchorCtr="0">
            <a:noAutofit/>
          </a:bodyPr>
          <a:lstStyle/>
          <a:p/>
        </p:txBody>
      </p:sp>
      <p:sp>
        <p:nvSpPr>
          <p:cNvPr id="79" name="Shape 79"/>
          <p:cNvSpPr/>
          <p:nvPr/>
        </p:nvSpPr>
        <p:spPr>
          <a:xfrm>
            <a:off y="2433637" x="5842175"/>
            <a:ext cy="2990850" cx="2543175"/>
          </a:xfrm>
          <a:prstGeom prst="rect">
            <a:avLst/>
          </a:prstGeom>
          <a:blipFill>
            <a:blip r:embed="rId4"/>
            <a:stretch>
              <a:fillRect/>
            </a:stretch>
          </a:blipFill>
        </p:spPr>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