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5" r:id="rId9"/>
    <p:sldId id="261" r:id="rId10"/>
    <p:sldId id="266" r:id="rId11"/>
    <p:sldId id="262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7697178-5D35-4727-9812-DD40BC63057C}" type="datetimeFigureOut">
              <a:rPr lang="en-GB" smtClean="0"/>
              <a:t>19/04/2016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A042B8D-A003-4BF7-B6E0-42BD33E54E6B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QUAKEMAP.ORG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Punit</a:t>
            </a:r>
            <a:r>
              <a:rPr lang="en-US" dirty="0" smtClean="0"/>
              <a:t> </a:t>
            </a:r>
            <a:r>
              <a:rPr lang="en-US" dirty="0" err="1" smtClean="0"/>
              <a:t>Jajodia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Volunteer co-</a:t>
            </a:r>
            <a:r>
              <a:rPr lang="en-US" dirty="0" err="1" smtClean="0"/>
              <a:t>ordinator</a:t>
            </a:r>
            <a:r>
              <a:rPr lang="en-US" dirty="0" smtClean="0"/>
              <a:t> at quakemap.org</a:t>
            </a:r>
          </a:p>
          <a:p>
            <a:endParaRPr lang="en-US" dirty="0" smtClean="0"/>
          </a:p>
          <a:p>
            <a:r>
              <a:rPr lang="en-US" dirty="0" smtClean="0"/>
              <a:t>CEO, Parewa Labs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IDEAL CANDIDATES FOR FOLLOW-UP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give up attitude</a:t>
            </a:r>
          </a:p>
          <a:p>
            <a:r>
              <a:rPr lang="en-US" dirty="0" smtClean="0"/>
              <a:t>Ability to follow-up on tasks, ask questions and document results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576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Take ownership of reports based on their area of work (e.g. medical cases can be handled by Red Cross)</a:t>
            </a:r>
          </a:p>
          <a:p>
            <a:r>
              <a:rPr lang="en-US" dirty="0" smtClean="0"/>
              <a:t>Add comments to report to tell </a:t>
            </a:r>
            <a:r>
              <a:rPr lang="en-US" dirty="0" err="1" smtClean="0"/>
              <a:t>quakemap</a:t>
            </a:r>
            <a:r>
              <a:rPr lang="en-US" dirty="0" smtClean="0"/>
              <a:t> team that they are working on it</a:t>
            </a:r>
          </a:p>
          <a:p>
            <a:r>
              <a:rPr lang="en-US" dirty="0" smtClean="0"/>
              <a:t>Prepare action plan</a:t>
            </a:r>
          </a:p>
          <a:p>
            <a:r>
              <a:rPr lang="en-US" dirty="0" smtClean="0"/>
              <a:t>Keep updating the report progress through comments</a:t>
            </a:r>
          </a:p>
          <a:p>
            <a:r>
              <a:rPr lang="en-US" dirty="0" smtClean="0"/>
              <a:t>Keep track of WHO WHAT WHERE?</a:t>
            </a:r>
            <a:br>
              <a:rPr lang="en-US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1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CANDIDATES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forces</a:t>
            </a:r>
          </a:p>
          <a:p>
            <a:r>
              <a:rPr lang="en-US" dirty="0" smtClean="0"/>
              <a:t>NGOs and INGOs</a:t>
            </a:r>
          </a:p>
          <a:p>
            <a:r>
              <a:rPr lang="en-US" dirty="0" smtClean="0"/>
              <a:t>Voluntary Organizations</a:t>
            </a:r>
          </a:p>
          <a:p>
            <a:r>
              <a:rPr lang="en-US" dirty="0" smtClean="0"/>
              <a:t>Local Municipalities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7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/>
          <a:p>
            <a:r>
              <a:rPr lang="en-US" dirty="0" smtClean="0"/>
              <a:t>QUAKEMAP STAKEHOLDERS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2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SUBMISSION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Victims</a:t>
            </a:r>
          </a:p>
          <a:p>
            <a:r>
              <a:rPr lang="en-US" dirty="0" smtClean="0"/>
              <a:t>Families of victims</a:t>
            </a:r>
          </a:p>
          <a:p>
            <a:r>
              <a:rPr lang="en-US" dirty="0" smtClean="0"/>
              <a:t>First responders</a:t>
            </a:r>
          </a:p>
          <a:p>
            <a:r>
              <a:rPr lang="en-US" dirty="0" smtClean="0"/>
              <a:t>On-the-</a:t>
            </a:r>
            <a:r>
              <a:rPr lang="en-US" dirty="0" err="1" smtClean="0"/>
              <a:t>groud</a:t>
            </a:r>
            <a:r>
              <a:rPr lang="en-US" dirty="0" smtClean="0"/>
              <a:t> Volunteers</a:t>
            </a:r>
          </a:p>
          <a:p>
            <a:r>
              <a:rPr lang="en-US" dirty="0" smtClean="0"/>
              <a:t>Media</a:t>
            </a:r>
          </a:p>
          <a:p>
            <a:r>
              <a:rPr lang="en-US" dirty="0" err="1" smtClean="0"/>
              <a:t>Quakemap</a:t>
            </a:r>
            <a:r>
              <a:rPr lang="en-US" dirty="0" smtClean="0"/>
              <a:t> team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1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IDEAL CANDIDATES FOR REPORT SUBMISSION TEAM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who are present in affected region</a:t>
            </a:r>
            <a:endParaRPr lang="en-US" dirty="0"/>
          </a:p>
          <a:p>
            <a:r>
              <a:rPr lang="en-US" dirty="0" smtClean="0"/>
              <a:t>Those who know people in the affected region</a:t>
            </a:r>
          </a:p>
          <a:p>
            <a:r>
              <a:rPr lang="en-US" dirty="0" smtClean="0"/>
              <a:t>People who are familiar with mapping</a:t>
            </a:r>
          </a:p>
          <a:p>
            <a:r>
              <a:rPr lang="en-US" dirty="0" err="1" smtClean="0"/>
              <a:t>Geolocation</a:t>
            </a:r>
            <a:r>
              <a:rPr lang="en-US" dirty="0"/>
              <a:t> </a:t>
            </a:r>
            <a:r>
              <a:rPr lang="en-US" dirty="0" smtClean="0"/>
              <a:t>proficiency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APPROVAL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Check validity of report</a:t>
            </a:r>
          </a:p>
          <a:p>
            <a:r>
              <a:rPr lang="en-US" dirty="0" smtClean="0"/>
              <a:t>Fix location if incorrect</a:t>
            </a:r>
          </a:p>
          <a:p>
            <a:r>
              <a:rPr lang="en-US" dirty="0" smtClean="0"/>
              <a:t>Categorize report (Actionable, non-actionable, urgent, medical supplies etc.)</a:t>
            </a:r>
          </a:p>
          <a:p>
            <a:r>
              <a:rPr lang="en-US" dirty="0" smtClean="0"/>
              <a:t>Identify critical cases and send straight to emergency responders</a:t>
            </a:r>
          </a:p>
          <a:p>
            <a:r>
              <a:rPr lang="en-US" dirty="0" smtClean="0"/>
              <a:t>Approve report so that it appears on map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2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IDEAL CANDIDATES FOR APPROVAL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</a:t>
            </a:r>
            <a:r>
              <a:rPr lang="en-US" dirty="0" smtClean="0"/>
              <a:t>who know the places in affected region</a:t>
            </a:r>
            <a:endParaRPr lang="en-US" dirty="0"/>
          </a:p>
          <a:p>
            <a:r>
              <a:rPr lang="en-US" dirty="0" smtClean="0"/>
              <a:t>People </a:t>
            </a:r>
            <a:r>
              <a:rPr lang="en-US" dirty="0"/>
              <a:t>who are familiar with mapping</a:t>
            </a:r>
          </a:p>
          <a:p>
            <a:r>
              <a:rPr lang="en-US" dirty="0" err="1"/>
              <a:t>Geolocation</a:t>
            </a:r>
            <a:r>
              <a:rPr lang="en-US" dirty="0"/>
              <a:t> proficiency</a:t>
            </a:r>
          </a:p>
        </p:txBody>
      </p:sp>
    </p:spTree>
    <p:extLst>
      <p:ext uri="{BB962C8B-B14F-4D97-AF65-F5344CB8AC3E}">
        <p14:creationId xmlns:p14="http://schemas.microsoft.com/office/powerpoint/2010/main" val="276230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 + DISPATCH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contact report submitter</a:t>
            </a:r>
          </a:p>
          <a:p>
            <a:r>
              <a:rPr lang="en-US" dirty="0" smtClean="0"/>
              <a:t>If able to contact, confirm content of report and change verification status</a:t>
            </a:r>
          </a:p>
          <a:p>
            <a:r>
              <a:rPr lang="en-US" dirty="0" smtClean="0"/>
              <a:t>Notify responders about verified incoming reports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4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IDEAL CANDIDATES FOR VERIFICATION+DISPATCH TEAM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communication skills</a:t>
            </a:r>
          </a:p>
          <a:p>
            <a:r>
              <a:rPr lang="en-US" dirty="0" smtClean="0"/>
              <a:t>Ability to communicate through email, </a:t>
            </a:r>
            <a:r>
              <a:rPr lang="en-US" dirty="0" err="1" smtClean="0"/>
              <a:t>facebook</a:t>
            </a:r>
            <a:r>
              <a:rPr lang="en-US" dirty="0" smtClean="0"/>
              <a:t>, phone and other media</a:t>
            </a:r>
          </a:p>
          <a:p>
            <a:r>
              <a:rPr lang="en-US" dirty="0" smtClean="0"/>
              <a:t>Person with good network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1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up with responders and add updates to reports as comments</a:t>
            </a:r>
          </a:p>
          <a:p>
            <a:r>
              <a:rPr lang="en-US" dirty="0" smtClean="0"/>
              <a:t>Change report state from actionable to action taken as required</a:t>
            </a:r>
          </a:p>
          <a:p>
            <a:r>
              <a:rPr lang="en-US" dirty="0" smtClean="0"/>
              <a:t>Approve the comments coming in on existing reports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7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145</TotalTime>
  <Words>284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QUAKEMAP.ORG</vt:lpstr>
      <vt:lpstr>QUAKEMAP STAKEHOLDERS</vt:lpstr>
      <vt:lpstr>REPORT SUBMISSION</vt:lpstr>
      <vt:lpstr>IDEAL CANDIDATES FOR REPORT SUBMISSION TEAM </vt:lpstr>
      <vt:lpstr>APPROVAL TEAM</vt:lpstr>
      <vt:lpstr>IDEAL CANDIDATES FOR APPROVAL TEAM</vt:lpstr>
      <vt:lpstr>VERIFICATION + DISPATCH TEAM</vt:lpstr>
      <vt:lpstr>IDEAL CANDIDATES FOR VERIFICATION+DISPATCH TEAM</vt:lpstr>
      <vt:lpstr>FOLLOW-UP TEAM</vt:lpstr>
      <vt:lpstr>IDEAL CANDIDATES FOR FOLLOW-UP TEAM</vt:lpstr>
      <vt:lpstr>RESPONDERS</vt:lpstr>
      <vt:lpstr>IDEAL CANDIDATES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santosh bhattarai</dc:creator>
  <cp:lastModifiedBy>santosh bhattarai</cp:lastModifiedBy>
  <cp:revision>15</cp:revision>
  <dcterms:created xsi:type="dcterms:W3CDTF">2016-03-16T03:44:40Z</dcterms:created>
  <dcterms:modified xsi:type="dcterms:W3CDTF">2016-04-19T09:46:52Z</dcterms:modified>
</cp:coreProperties>
</file>