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docProps/core.xml" ContentType="application/vnd.openxmlformats-package.core-properties+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0.xml" ContentType="application/vnd.openxmlformats-officedocument.presentationml.slideLayout+xml"/>
  <Override PartName="/ppt/slides/slide3.xml" ContentType="application/vnd.openxmlformats-officedocument.presentationml.slide+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60" r:id="rId5"/>
    <p:sldId id="259" r:id="rId6"/>
    <p:sldId id="262" r:id="rId7"/>
    <p:sldId id="261" r:id="rId8"/>
    <p:sldId id="263" r:id="rId9"/>
    <p:sldId id="265" r:id="rId10"/>
    <p:sldId id="266" r:id="rId11"/>
  </p:sldIdLst>
  <p:sldSz cx="9144000" cy="6858000" type="screen4x3"/>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34545" autoAdjust="0"/>
    <p:restoredTop sz="86325" autoAdjust="0"/>
  </p:normalViewPr>
  <p:slideViewPr>
    <p:cSldViewPr snapToGrid="0" snapToObjects="1" showGuides="1">
      <p:cViewPr varScale="1">
        <p:scale>
          <a:sx n="70" d="100"/>
          <a:sy n="70" d="100"/>
        </p:scale>
        <p:origin x="-552" y="-96"/>
      </p:cViewPr>
      <p:guideLst>
        <p:guide orient="horz" pos="2160"/>
        <p:guide pos="2880"/>
      </p:guideLst>
    </p:cSldViewPr>
  </p:slideViewPr>
  <p:outlineViewPr>
    <p:cViewPr>
      <p:scale>
        <a:sx n="33" d="100"/>
        <a:sy n="33" d="100"/>
      </p:scale>
      <p:origin x="0" y="566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11"/>
          </p:nvPr>
        </p:nvSpPr>
        <p:spPr/>
        <p:txBody>
          <a:bodyPr/>
          <a:lstStyle/>
          <a:p>
            <a:endParaRPr lang="ja-JP" altLang="en-US"/>
          </a:p>
        </p:txBody>
      </p:sp>
      <p:sp>
        <p:nvSpPr>
          <p:cNvPr id="6" name="スライド番号プレースホルダ 5"/>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8" name="フッター プレースホルダ 7"/>
          <p:cNvSpPr>
            <a:spLocks noGrp="1"/>
          </p:cNvSpPr>
          <p:nvPr>
            <p:ph type="ftr" sz="quarter" idx="11"/>
          </p:nvPr>
        </p:nvSpPr>
        <p:spPr/>
        <p:txBody>
          <a:bodyPr/>
          <a:lstStyle/>
          <a:p>
            <a:endParaRPr lang="ja-JP" altLang="en-US"/>
          </a:p>
        </p:txBody>
      </p:sp>
      <p:sp>
        <p:nvSpPr>
          <p:cNvPr id="9" name="スライド番号プレースホルダ 8"/>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4" name="フッター プレースホルダ 3"/>
          <p:cNvSpPr>
            <a:spLocks noGrp="1"/>
          </p:cNvSpPr>
          <p:nvPr>
            <p:ph type="ftr" sz="quarter" idx="11"/>
          </p:nvPr>
        </p:nvSpPr>
        <p:spPr/>
        <p:txBody>
          <a:bodyPr/>
          <a:lstStyle/>
          <a:p>
            <a:endParaRPr lang="ja-JP" altLang="en-US"/>
          </a:p>
        </p:txBody>
      </p:sp>
      <p:sp>
        <p:nvSpPr>
          <p:cNvPr id="5" name="スライド番号プレースホルダ 4"/>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3" name="フッター プレースホルダ 2"/>
          <p:cNvSpPr>
            <a:spLocks noGrp="1"/>
          </p:cNvSpPr>
          <p:nvPr>
            <p:ph type="ftr" sz="quarter" idx="11"/>
          </p:nvPr>
        </p:nvSpPr>
        <p:spPr/>
        <p:txBody>
          <a:bodyPr/>
          <a:lstStyle/>
          <a:p>
            <a:endParaRPr lang="ja-JP" altLang="en-US"/>
          </a:p>
        </p:txBody>
      </p:sp>
      <p:sp>
        <p:nvSpPr>
          <p:cNvPr id="4" name="スライド番号プレースホルダ 3"/>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p>
            <a:fld id="{5CD28125-4E8D-8844-A8DF-1080E7B5B749}" type="datetimeFigureOut">
              <a:rPr lang="ja-JP" altLang="en-US" smtClean="0"/>
              <a:t>13.7.5</a:t>
            </a:fld>
            <a:endParaRPr lang="ja-JP" altLang="en-US"/>
          </a:p>
        </p:txBody>
      </p:sp>
      <p:sp>
        <p:nvSpPr>
          <p:cNvPr id="6" name="フッター プレースホルダ 5"/>
          <p:cNvSpPr>
            <a:spLocks noGrp="1"/>
          </p:cNvSpPr>
          <p:nvPr>
            <p:ph type="ftr" sz="quarter" idx="11"/>
          </p:nvPr>
        </p:nvSpPr>
        <p:spPr/>
        <p:txBody>
          <a:bodyPr/>
          <a:lstStyle/>
          <a:p>
            <a:endParaRPr lang="ja-JP" altLang="en-US"/>
          </a:p>
        </p:txBody>
      </p:sp>
      <p:sp>
        <p:nvSpPr>
          <p:cNvPr id="7" name="スライド番号プレースホルダ 6"/>
          <p:cNvSpPr>
            <a:spLocks noGrp="1"/>
          </p:cNvSpPr>
          <p:nvPr>
            <p:ph type="sldNum" sz="quarter" idx="12"/>
          </p:nvPr>
        </p:nvSpPr>
        <p:spPr/>
        <p:txBody>
          <a:bodyPr/>
          <a:lstStyle/>
          <a:p>
            <a:fld id="{A73BAF2A-2679-D641-8722-B9E355220E3A}" type="slidenum">
              <a:rPr lang="ja-JP" altLang="en-US" smtClean="0"/>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D28125-4E8D-8844-A8DF-1080E7B5B749}" type="datetimeFigureOut">
              <a:rPr lang="ja-JP" altLang="en-US" smtClean="0"/>
              <a:t>13.7.5</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3BAF2A-2679-D641-8722-B9E355220E3A}" type="slidenum">
              <a:rPr lang="ja-JP" altLang="en-US" smtClean="0"/>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openstreetmap.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nternet.watch.impress.co.jp/docs/column/chizu/20130124_584691.html"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lang="en-US" altLang="ja-JP" dirty="0" err="1" smtClean="0"/>
              <a:t>OpenStreetMap(OSM</a:t>
            </a:r>
            <a:r>
              <a:rPr lang="en-US" altLang="ja-JP" dirty="0" smtClean="0"/>
              <a:t>)</a:t>
            </a:r>
            <a:r>
              <a:rPr lang="ja-JP" altLang="en-US" dirty="0" smtClean="0"/>
              <a:t>のご紹介と事例紹介</a:t>
            </a:r>
            <a:endParaRPr lang="ja-JP" altLang="en-US" dirty="0"/>
          </a:p>
        </p:txBody>
      </p:sp>
      <p:sp>
        <p:nvSpPr>
          <p:cNvPr id="3" name="サブタイトル 2"/>
          <p:cNvSpPr>
            <a:spLocks noGrp="1"/>
          </p:cNvSpPr>
          <p:nvPr>
            <p:ph type="subTitle" idx="1"/>
          </p:nvPr>
        </p:nvSpPr>
        <p:spPr/>
        <p:txBody>
          <a:bodyPr/>
          <a:lstStyle/>
          <a:p>
            <a:endParaRPr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何か難しそうと思ったら</a:t>
            </a:r>
            <a:endParaRPr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とりあえずアカウントを作って</a:t>
            </a:r>
            <a:r>
              <a:rPr lang="en-US" altLang="ja-JP" dirty="0" smtClean="0"/>
              <a:t>GPS</a:t>
            </a:r>
            <a:r>
              <a:rPr lang="ja-JP" altLang="en-US" dirty="0" smtClean="0"/>
              <a:t>データをアップロードしていただけるだけでもよいです</a:t>
            </a:r>
            <a:endParaRPr lang="en-US" altLang="ja-JP" dirty="0" smtClean="0"/>
          </a:p>
          <a:p>
            <a:r>
              <a:rPr lang="ja-JP" altLang="en-US" dirty="0" smtClean="0"/>
              <a:t>編集済みの所でもデータをアップロード</a:t>
            </a:r>
            <a:endParaRPr lang="en-US" altLang="ja-JP" dirty="0" smtClean="0"/>
          </a:p>
          <a:p>
            <a:pPr lvl="1"/>
            <a:r>
              <a:rPr lang="ja-JP" altLang="en-US" dirty="0" smtClean="0"/>
              <a:t>使用状況が確認できる</a:t>
            </a:r>
            <a:endParaRPr lang="en-US" altLang="ja-JP" dirty="0" smtClean="0"/>
          </a:p>
          <a:p>
            <a:pPr lvl="1"/>
            <a:r>
              <a:rPr lang="ja-JP" altLang="en-US" dirty="0" smtClean="0"/>
              <a:t>複数データがあることにより、より正確な地図に出来る</a:t>
            </a:r>
            <a:endParaRPr lang="en-US" altLang="ja-JP" dirty="0" smtClean="0"/>
          </a:p>
          <a:p>
            <a:r>
              <a:rPr lang="ja-JP" altLang="en-US" dirty="0" smtClean="0"/>
              <a:t>分からないことや詳しく</a:t>
            </a:r>
            <a:r>
              <a:rPr lang="ja-JP" altLang="en-US" smtClean="0"/>
              <a:t>知りたい場合、</a:t>
            </a:r>
            <a:r>
              <a:rPr lang="en-US" altLang="ja-JP" smtClean="0"/>
              <a:t>ML</a:t>
            </a:r>
            <a:r>
              <a:rPr lang="ja-JP" altLang="en-US" dirty="0" smtClean="0"/>
              <a:t>に入って聞いていただけるとメンバーの方々が説明してくれます</a:t>
            </a:r>
            <a:endParaRPr lang="en-US" altLang="ja-JP" dirty="0" smtClean="0"/>
          </a:p>
          <a:p>
            <a:pPr lvl="1"/>
            <a:r>
              <a:rPr lang="en-US" altLang="ja-JP" dirty="0" smtClean="0"/>
              <a:t>http://</a:t>
            </a:r>
            <a:r>
              <a:rPr lang="en-US" altLang="ja-JP" dirty="0" err="1" smtClean="0"/>
              <a:t>osm.jp</a:t>
            </a:r>
            <a:r>
              <a:rPr lang="en-US" altLang="ja-JP" dirty="0" smtClean="0"/>
              <a:t>/ML</a:t>
            </a:r>
            <a:endParaRPr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自己紹介</a:t>
            </a:r>
            <a:endParaRPr lang="ja-JP" altLang="en-US" dirty="0"/>
          </a:p>
        </p:txBody>
      </p:sp>
      <p:sp>
        <p:nvSpPr>
          <p:cNvPr id="3" name="コンテンツ プレースホルダ 2"/>
          <p:cNvSpPr>
            <a:spLocks noGrp="1"/>
          </p:cNvSpPr>
          <p:nvPr>
            <p:ph idx="1"/>
          </p:nvPr>
        </p:nvSpPr>
        <p:spPr/>
        <p:txBody>
          <a:bodyPr/>
          <a:lstStyle/>
          <a:p>
            <a:r>
              <a:rPr lang="ja-JP" altLang="en-US" dirty="0" smtClean="0"/>
              <a:t>氏名：木下兼一</a:t>
            </a:r>
            <a:endParaRPr lang="en-US" altLang="ja-JP" dirty="0" smtClean="0"/>
          </a:p>
          <a:p>
            <a:r>
              <a:rPr lang="ja-JP" altLang="en-US" dirty="0" smtClean="0"/>
              <a:t>職業：普段は日本仮想化技術でサーバの検証を担当（主に</a:t>
            </a:r>
            <a:r>
              <a:rPr lang="en-US" altLang="ja-JP" dirty="0" smtClean="0"/>
              <a:t>Hyper-V</a:t>
            </a:r>
            <a:r>
              <a:rPr lang="ja-JP" altLang="en-US" dirty="0" smtClean="0"/>
              <a:t>等）</a:t>
            </a:r>
            <a:endParaRPr lang="en-US" altLang="ja-JP" dirty="0" smtClean="0"/>
          </a:p>
          <a:p>
            <a:r>
              <a:rPr lang="ja-JP" altLang="en-US" dirty="0" smtClean="0"/>
              <a:t>今回の様に</a:t>
            </a:r>
            <a:r>
              <a:rPr lang="en-US" altLang="ja-JP" dirty="0" smtClean="0"/>
              <a:t>OSC</a:t>
            </a:r>
            <a:r>
              <a:rPr lang="ja-JP" altLang="en-US" dirty="0" smtClean="0"/>
              <a:t>のスタッフもやってたります（</a:t>
            </a:r>
            <a:r>
              <a:rPr lang="en-US" altLang="ja-JP" dirty="0" smtClean="0"/>
              <a:t>OSC</a:t>
            </a:r>
            <a:r>
              <a:rPr lang="ja-JP" altLang="en-US" dirty="0" smtClean="0"/>
              <a:t>初開催からスタッフやってたりします）</a:t>
            </a:r>
            <a:endParaRPr lang="en-US" altLang="ja-JP" dirty="0" smtClean="0"/>
          </a:p>
          <a:p>
            <a:r>
              <a:rPr lang="en-US" altLang="ja-JP" dirty="0" smtClean="0"/>
              <a:t>OSM</a:t>
            </a:r>
            <a:r>
              <a:rPr lang="ja-JP" altLang="en-US" dirty="0" smtClean="0"/>
              <a:t>は色々と知り合い繋がりで色々とデータをアップしたりマップを書いているというところです</a:t>
            </a:r>
            <a:endParaRPr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OpenStreetMap(OSM</a:t>
            </a:r>
            <a:r>
              <a:rPr lang="en-US" altLang="ja-JP" dirty="0" smtClean="0"/>
              <a:t>)</a:t>
            </a:r>
            <a:r>
              <a:rPr lang="ja-JP" altLang="en-US" dirty="0" smtClean="0"/>
              <a:t>とは？</a:t>
            </a:r>
            <a:endParaRPr lang="ja-JP" altLang="en-US" dirty="0"/>
          </a:p>
        </p:txBody>
      </p:sp>
      <p:sp>
        <p:nvSpPr>
          <p:cNvPr id="3" name="コンテンツ プレースホルダ 2"/>
          <p:cNvSpPr>
            <a:spLocks noGrp="1"/>
          </p:cNvSpPr>
          <p:nvPr>
            <p:ph idx="1"/>
          </p:nvPr>
        </p:nvSpPr>
        <p:spPr/>
        <p:txBody>
          <a:bodyPr>
            <a:normAutofit/>
          </a:bodyPr>
          <a:lstStyle/>
          <a:p>
            <a:r>
              <a:rPr lang="ja-JP" altLang="en-US" dirty="0" smtClean="0"/>
              <a:t>ウィキペディアの地図版</a:t>
            </a:r>
            <a:endParaRPr lang="en-US" altLang="ja-JP" dirty="0" smtClean="0"/>
          </a:p>
          <a:p>
            <a:r>
              <a:rPr lang="ja-JP" altLang="en-US" dirty="0" smtClean="0"/>
              <a:t>普通の地図と違うのは自分達で作れるということ</a:t>
            </a:r>
            <a:endParaRPr lang="en-US" altLang="ja-JP" dirty="0" smtClean="0"/>
          </a:p>
          <a:p>
            <a:r>
              <a:rPr lang="ja-JP" altLang="en-US" dirty="0" smtClean="0"/>
              <a:t>勿論地図として利用可能</a:t>
            </a:r>
            <a:endParaRPr lang="en-US" altLang="ja-JP" dirty="0" smtClean="0"/>
          </a:p>
          <a:p>
            <a:pPr lvl="1"/>
            <a:r>
              <a:rPr lang="ja-JP" altLang="en-US" dirty="0" smtClean="0"/>
              <a:t>日本の都市部であればほぼ普通の地図として使用可能です</a:t>
            </a:r>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必要なもの</a:t>
            </a:r>
            <a:endParaRPr lang="ja-JP" altLang="en-US" dirty="0"/>
          </a:p>
        </p:txBody>
      </p:sp>
      <p:sp>
        <p:nvSpPr>
          <p:cNvPr id="3" name="コンテンツ プレースホルダ 2"/>
          <p:cNvSpPr>
            <a:spLocks noGrp="1"/>
          </p:cNvSpPr>
          <p:nvPr>
            <p:ph idx="1"/>
          </p:nvPr>
        </p:nvSpPr>
        <p:spPr/>
        <p:txBody>
          <a:bodyPr>
            <a:normAutofit/>
          </a:bodyPr>
          <a:lstStyle/>
          <a:p>
            <a:pPr lvl="0"/>
            <a:r>
              <a:rPr lang="ja-JP" altLang="en-US" dirty="0" smtClean="0"/>
              <a:t>以下があれば誰でも地図が作れます</a:t>
            </a:r>
            <a:endParaRPr lang="en-US" altLang="ja-JP" dirty="0" smtClean="0"/>
          </a:p>
          <a:p>
            <a:pPr lvl="1"/>
            <a:r>
              <a:rPr lang="ja-JP" altLang="en-US" dirty="0" smtClean="0"/>
              <a:t>インターネット接続端末（地図を編集するため：</a:t>
            </a:r>
            <a:r>
              <a:rPr lang="en-US" altLang="ja-JP" dirty="0" smtClean="0"/>
              <a:t>PC</a:t>
            </a:r>
            <a:r>
              <a:rPr lang="ja-JP" altLang="en-US" dirty="0" smtClean="0"/>
              <a:t>、タブレット等）</a:t>
            </a:r>
            <a:endParaRPr lang="en-US" altLang="ja-JP" dirty="0" smtClean="0"/>
          </a:p>
          <a:p>
            <a:pPr lvl="1">
              <a:buNone/>
            </a:pPr>
            <a:r>
              <a:rPr lang="en-US" altLang="ja-JP" dirty="0" smtClean="0"/>
              <a:t>※</a:t>
            </a:r>
            <a:r>
              <a:rPr lang="ja-JP" altLang="en-US" dirty="0" smtClean="0"/>
              <a:t>航空写真等の編集ならこれだけで</a:t>
            </a:r>
            <a:r>
              <a:rPr lang="en-US" altLang="ja-JP" dirty="0" smtClean="0"/>
              <a:t>OK</a:t>
            </a:r>
            <a:endParaRPr lang="en-US" altLang="ja-JP" dirty="0" smtClean="0"/>
          </a:p>
          <a:p>
            <a:pPr lvl="1"/>
            <a:r>
              <a:rPr lang="en-US" altLang="ja-JP" dirty="0" smtClean="0"/>
              <a:t>GPS</a:t>
            </a:r>
            <a:r>
              <a:rPr lang="ja-JP" altLang="en-US" dirty="0" smtClean="0"/>
              <a:t>（ログを取るためのもの）</a:t>
            </a:r>
            <a:endParaRPr lang="en-US" altLang="ja-JP" dirty="0" smtClean="0"/>
          </a:p>
          <a:p>
            <a:pPr lvl="1">
              <a:buNone/>
            </a:pPr>
            <a:r>
              <a:rPr lang="en-US" altLang="ja-JP" dirty="0" smtClean="0"/>
              <a:t>※</a:t>
            </a:r>
            <a:r>
              <a:rPr lang="en-US" altLang="ja-JP" dirty="0" err="1" smtClean="0"/>
              <a:t>iPhone</a:t>
            </a:r>
            <a:r>
              <a:rPr lang="ja-JP" altLang="en-US" dirty="0" smtClean="0"/>
              <a:t>、もしくは</a:t>
            </a:r>
            <a:r>
              <a:rPr lang="en-US" altLang="ja-JP" baseline="0" dirty="0" smtClean="0"/>
              <a:t>GPS</a:t>
            </a:r>
            <a:r>
              <a:rPr lang="ja-JP" altLang="en-US" baseline="0" dirty="0" smtClean="0"/>
              <a:t>付きの</a:t>
            </a:r>
            <a:r>
              <a:rPr lang="en-US" altLang="ja-JP" baseline="0" dirty="0" smtClean="0"/>
              <a:t>Android</a:t>
            </a:r>
            <a:r>
              <a:rPr lang="ja-JP" altLang="en-US" baseline="0" dirty="0" smtClean="0"/>
              <a:t>スマホでも可能</a:t>
            </a:r>
            <a:endParaRPr lang="en-US" altLang="ja-JP" baseline="0" dirty="0" smtClean="0"/>
          </a:p>
          <a:p>
            <a:pPr lvl="1">
              <a:buNone/>
            </a:pPr>
            <a:r>
              <a:rPr lang="en-US" altLang="ja-JP" dirty="0" smtClean="0"/>
              <a:t>※</a:t>
            </a:r>
            <a:r>
              <a:rPr lang="ja-JP" altLang="en-US" dirty="0" smtClean="0"/>
              <a:t>スマホの場合</a:t>
            </a:r>
            <a:r>
              <a:rPr lang="en-US" altLang="ja-JP" dirty="0" err="1" smtClean="0"/>
              <a:t>DropBox</a:t>
            </a:r>
            <a:r>
              <a:rPr lang="ja-JP" altLang="en-US" dirty="0" smtClean="0"/>
              <a:t>をインストールしていると</a:t>
            </a:r>
            <a:r>
              <a:rPr lang="en-US" altLang="ja-JP" dirty="0" smtClean="0"/>
              <a:t>PC</a:t>
            </a:r>
            <a:r>
              <a:rPr lang="ja-JP" altLang="en-US" dirty="0" smtClean="0"/>
              <a:t>とのデータのやり取りが楽です</a:t>
            </a:r>
            <a:endParaRPr lang="en-US" altLang="ja-JP" dirty="0" smtClean="0"/>
          </a:p>
          <a:p>
            <a:endParaRPr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地図を作る一連の流れ</a:t>
            </a:r>
            <a:endParaRPr lang="ja-JP" altLang="en-US" dirty="0"/>
          </a:p>
        </p:txBody>
      </p:sp>
      <p:sp>
        <p:nvSpPr>
          <p:cNvPr id="3" name="コンテンツ プレースホルダ 2"/>
          <p:cNvSpPr>
            <a:spLocks noGrp="1"/>
          </p:cNvSpPr>
          <p:nvPr>
            <p:ph idx="1"/>
          </p:nvPr>
        </p:nvSpPr>
        <p:spPr/>
        <p:txBody>
          <a:bodyPr>
            <a:normAutofit fontScale="92500" lnSpcReduction="20000"/>
          </a:bodyPr>
          <a:lstStyle/>
          <a:p>
            <a:r>
              <a:rPr lang="ja-JP" altLang="en-US" dirty="0" smtClean="0"/>
              <a:t>まずはアカウントを作ってください</a:t>
            </a:r>
            <a:endParaRPr lang="en-US" altLang="ja-JP" dirty="0" smtClean="0"/>
          </a:p>
          <a:p>
            <a:pPr lvl="1"/>
            <a:r>
              <a:rPr lang="en-US" altLang="ja-JP" dirty="0" smtClean="0">
                <a:hlinkClick r:id="rId2"/>
              </a:rPr>
              <a:t>www.openstreetmap.org</a:t>
            </a:r>
            <a:r>
              <a:rPr lang="en-US" altLang="ja-JP" dirty="0" smtClean="0"/>
              <a:t> ※</a:t>
            </a:r>
            <a:r>
              <a:rPr lang="ja-JP" altLang="en-US" dirty="0" smtClean="0"/>
              <a:t>右上のログインをクリックするとアカウントの新規作成まで行ける・・・ハズ</a:t>
            </a:r>
            <a:endParaRPr lang="en-US" altLang="ja-JP" dirty="0" smtClean="0"/>
          </a:p>
          <a:p>
            <a:r>
              <a:rPr lang="en-US" altLang="ja-JP" dirty="0" smtClean="0"/>
              <a:t>GPS</a:t>
            </a:r>
            <a:r>
              <a:rPr lang="ja-JP" altLang="en-US" dirty="0" smtClean="0"/>
              <a:t>ロガーを起動して周辺を歩き回り編集マシンにデータをアップロード</a:t>
            </a:r>
            <a:endParaRPr lang="en-US" altLang="ja-JP" dirty="0" smtClean="0"/>
          </a:p>
          <a:p>
            <a:r>
              <a:rPr lang="en-US" altLang="ja-JP" dirty="0" smtClean="0"/>
              <a:t>OSM</a:t>
            </a:r>
            <a:r>
              <a:rPr lang="ja-JP" altLang="en-US" dirty="0" smtClean="0"/>
              <a:t>のサイトにログイン、</a:t>
            </a:r>
            <a:r>
              <a:rPr lang="en-US" altLang="ja-JP" dirty="0" smtClean="0"/>
              <a:t>[GPS</a:t>
            </a:r>
            <a:r>
              <a:rPr lang="ja-JP" altLang="en-US" dirty="0" smtClean="0"/>
              <a:t>トレース</a:t>
            </a:r>
            <a:r>
              <a:rPr lang="en-US" altLang="ja-JP" dirty="0" smtClean="0"/>
              <a:t>][</a:t>
            </a:r>
            <a:r>
              <a:rPr lang="ja-JP" altLang="en-US" dirty="0" smtClean="0"/>
              <a:t>トレースをアップロード</a:t>
            </a:r>
            <a:r>
              <a:rPr lang="en-US" altLang="ja-JP" dirty="0" smtClean="0"/>
              <a:t>]</a:t>
            </a:r>
            <a:r>
              <a:rPr lang="ja-JP" altLang="en-US" dirty="0" smtClean="0"/>
              <a:t>で自分のログを選択してアップロード</a:t>
            </a:r>
            <a:endParaRPr lang="en-US" altLang="ja-JP" dirty="0" smtClean="0"/>
          </a:p>
          <a:p>
            <a:r>
              <a:rPr lang="ja-JP" altLang="en-US" dirty="0" smtClean="0"/>
              <a:t>アップロードしたトレースを編集</a:t>
            </a:r>
            <a:endParaRPr lang="en-US" altLang="ja-JP" dirty="0" smtClean="0"/>
          </a:p>
          <a:p>
            <a:pPr lvl="1"/>
            <a:r>
              <a:rPr lang="en-US" altLang="ja-JP" dirty="0" smtClean="0"/>
              <a:t>Web</a:t>
            </a:r>
            <a:r>
              <a:rPr lang="ja-JP" altLang="en-US" dirty="0" smtClean="0"/>
              <a:t>の</a:t>
            </a:r>
            <a:r>
              <a:rPr lang="en-US" altLang="ja-JP" dirty="0" smtClean="0"/>
              <a:t>[</a:t>
            </a:r>
            <a:r>
              <a:rPr lang="ja-JP" altLang="en-US" dirty="0" smtClean="0"/>
              <a:t>編集</a:t>
            </a:r>
            <a:r>
              <a:rPr lang="en-US" altLang="ja-JP" dirty="0" smtClean="0"/>
              <a:t>]</a:t>
            </a:r>
            <a:r>
              <a:rPr lang="ja-JP" altLang="en-US" dirty="0" smtClean="0"/>
              <a:t>を押して編集</a:t>
            </a:r>
            <a:r>
              <a:rPr lang="en-US" altLang="ja-JP" dirty="0" smtClean="0"/>
              <a:t>-&gt;</a:t>
            </a:r>
            <a:r>
              <a:rPr lang="ja-JP" altLang="en-US" dirty="0" smtClean="0"/>
              <a:t>アップロード</a:t>
            </a:r>
            <a:endParaRPr lang="en-US" altLang="ja-JP" dirty="0" smtClean="0"/>
          </a:p>
          <a:p>
            <a:pPr lvl="1"/>
            <a:r>
              <a:rPr lang="en-US" altLang="ja-JP" dirty="0" smtClean="0"/>
              <a:t>OSM</a:t>
            </a:r>
            <a:r>
              <a:rPr lang="ja-JP" altLang="en-US" dirty="0" smtClean="0"/>
              <a:t>編集ソフトを使って編集</a:t>
            </a:r>
            <a:r>
              <a:rPr lang="en-US" altLang="ja-JP" dirty="0" smtClean="0"/>
              <a:t>-&gt;</a:t>
            </a:r>
            <a:r>
              <a:rPr lang="ja-JP" altLang="en-US" dirty="0" smtClean="0"/>
              <a:t>アップロード</a:t>
            </a:r>
            <a:endParaRPr lang="en-US" altLang="ja-JP" dirty="0" smtClean="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タイトル 3"/>
          <p:cNvSpPr>
            <a:spLocks noGrp="1"/>
          </p:cNvSpPr>
          <p:nvPr>
            <p:ph type="ctrTitle"/>
          </p:nvPr>
        </p:nvSpPr>
        <p:spPr/>
        <p:txBody>
          <a:bodyPr/>
          <a:lstStyle/>
          <a:p>
            <a:r>
              <a:rPr lang="ja-JP" altLang="en-US" dirty="0" smtClean="0"/>
              <a:t>事例紹介</a:t>
            </a:r>
            <a:endParaRPr lang="ja-JP" altLang="en-US" dirty="0"/>
          </a:p>
        </p:txBody>
      </p:sp>
      <p:sp>
        <p:nvSpPr>
          <p:cNvPr id="5" name="サブタイトル 4"/>
          <p:cNvSpPr>
            <a:spLocks noGrp="1"/>
          </p:cNvSpPr>
          <p:nvPr>
            <p:ph type="subTitle" idx="1"/>
          </p:nvPr>
        </p:nvSpPr>
        <p:spPr/>
        <p:txBody>
          <a:bodyPr/>
          <a:lstStyle/>
          <a:p>
            <a:endParaRPr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シルクロード雑学大学の事例</a:t>
            </a:r>
            <a:endParaRPr lang="ja-JP" altLang="en-US" dirty="0"/>
          </a:p>
        </p:txBody>
      </p:sp>
      <p:sp>
        <p:nvSpPr>
          <p:cNvPr id="3" name="コンテンツ プレースホルダ 2"/>
          <p:cNvSpPr>
            <a:spLocks noGrp="1"/>
          </p:cNvSpPr>
          <p:nvPr>
            <p:ph idx="1"/>
          </p:nvPr>
        </p:nvSpPr>
        <p:spPr/>
        <p:txBody>
          <a:bodyPr>
            <a:normAutofit fontScale="92500"/>
          </a:bodyPr>
          <a:lstStyle/>
          <a:p>
            <a:r>
              <a:rPr lang="ja-JP" altLang="en-US" dirty="0" smtClean="0"/>
              <a:t>シルクロード雑学大学</a:t>
            </a:r>
            <a:endParaRPr lang="en-US" altLang="ja-JP" dirty="0" smtClean="0"/>
          </a:p>
          <a:p>
            <a:pPr lvl="1"/>
            <a:r>
              <a:rPr lang="en-US" altLang="ja-JP" dirty="0" smtClean="0"/>
              <a:t>http://</a:t>
            </a:r>
            <a:r>
              <a:rPr lang="en-US" altLang="ja-JP" dirty="0" err="1" smtClean="0"/>
              <a:t>www.geocities.jp/silkroad_tanken/index.html</a:t>
            </a:r>
            <a:endParaRPr lang="en-US" altLang="ja-JP" dirty="0" smtClean="0"/>
          </a:p>
          <a:p>
            <a:r>
              <a:rPr lang="ja-JP" altLang="en-US" dirty="0" smtClean="0"/>
              <a:t>毎年夏にシルクロードを自転車で走りシルクロードの走破を目指す</a:t>
            </a:r>
            <a:endParaRPr lang="en-US" altLang="ja-JP" dirty="0" smtClean="0"/>
          </a:p>
          <a:p>
            <a:pPr lvl="1"/>
            <a:r>
              <a:rPr lang="ja-JP" altLang="en-US" dirty="0" smtClean="0"/>
              <a:t>走行距離は</a:t>
            </a:r>
            <a:r>
              <a:rPr lang="en-US" altLang="ja-JP" dirty="0" smtClean="0"/>
              <a:t>1</a:t>
            </a:r>
            <a:r>
              <a:rPr lang="ja-JP" altLang="en-US" dirty="0" smtClean="0"/>
              <a:t>シーズン約</a:t>
            </a:r>
            <a:r>
              <a:rPr lang="en-US" altLang="ja-JP" dirty="0" smtClean="0"/>
              <a:t>1000km</a:t>
            </a:r>
            <a:r>
              <a:rPr lang="ja-JP" altLang="en-US" dirty="0" smtClean="0"/>
              <a:t>（</a:t>
            </a:r>
            <a:r>
              <a:rPr lang="en-US" altLang="ja-JP" dirty="0" smtClean="0"/>
              <a:t>1</a:t>
            </a:r>
            <a:r>
              <a:rPr lang="ja-JP" altLang="en-US" dirty="0" smtClean="0"/>
              <a:t>日</a:t>
            </a:r>
            <a:r>
              <a:rPr lang="en-US" altLang="ja-JP" dirty="0" smtClean="0"/>
              <a:t>100km</a:t>
            </a:r>
            <a:r>
              <a:rPr lang="ja-JP" altLang="en-US" dirty="0" smtClean="0"/>
              <a:t>前後）</a:t>
            </a:r>
            <a:endParaRPr lang="en-US" altLang="ja-JP" dirty="0" smtClean="0"/>
          </a:p>
          <a:p>
            <a:pPr lvl="1"/>
            <a:r>
              <a:rPr lang="ja-JP" altLang="en-US" dirty="0" smtClean="0"/>
              <a:t>翌年は昨年のゴール地点からスタート</a:t>
            </a:r>
            <a:endParaRPr lang="en-US" altLang="ja-JP" dirty="0" smtClean="0"/>
          </a:p>
          <a:p>
            <a:r>
              <a:rPr lang="ja-JP" altLang="en-US" dirty="0" smtClean="0"/>
              <a:t>昨年（</a:t>
            </a:r>
            <a:r>
              <a:rPr lang="en-US" altLang="ja-JP" dirty="0" smtClean="0"/>
              <a:t>2012</a:t>
            </a:r>
            <a:r>
              <a:rPr lang="ja-JP" altLang="en-US" dirty="0" smtClean="0"/>
              <a:t>）無事ローマまで完走</a:t>
            </a:r>
            <a:endParaRPr lang="en-US" altLang="ja-JP" dirty="0" smtClean="0"/>
          </a:p>
          <a:p>
            <a:pPr lvl="1"/>
            <a:r>
              <a:rPr lang="ja-JP" altLang="en-US" dirty="0" smtClean="0"/>
              <a:t>今年からローマをスタートして西安を目指す</a:t>
            </a:r>
            <a:endParaRPr lang="ja-JP"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中央アジアでのナビゲーション</a:t>
            </a:r>
            <a:endParaRPr lang="ja-JP" altLang="en-US" dirty="0"/>
          </a:p>
        </p:txBody>
      </p:sp>
      <p:sp>
        <p:nvSpPr>
          <p:cNvPr id="3" name="コンテンツ プレースホルダ 2"/>
          <p:cNvSpPr>
            <a:spLocks noGrp="1"/>
          </p:cNvSpPr>
          <p:nvPr>
            <p:ph idx="1"/>
          </p:nvPr>
        </p:nvSpPr>
        <p:spPr/>
        <p:txBody>
          <a:bodyPr>
            <a:normAutofit lnSpcReduction="10000"/>
          </a:bodyPr>
          <a:lstStyle/>
          <a:p>
            <a:r>
              <a:rPr lang="ja-JP" altLang="en-US" dirty="0" smtClean="0"/>
              <a:t>メンバーの</a:t>
            </a:r>
            <a:r>
              <a:rPr lang="en-US" altLang="ja-JP" dirty="0" smtClean="0"/>
              <a:t>1</a:t>
            </a:r>
            <a:r>
              <a:rPr lang="ja-JP" altLang="en-US" dirty="0" smtClean="0"/>
              <a:t>人がシルクロードだけに飽き足らなくなった</a:t>
            </a:r>
            <a:endParaRPr lang="en-US" altLang="ja-JP" dirty="0" smtClean="0"/>
          </a:p>
          <a:p>
            <a:r>
              <a:rPr lang="ja-JP" altLang="en-US" dirty="0" smtClean="0"/>
              <a:t>中央アジアを自転車で走りたい</a:t>
            </a:r>
            <a:endParaRPr lang="en-US" altLang="ja-JP" dirty="0" smtClean="0"/>
          </a:p>
          <a:p>
            <a:pPr lvl="1"/>
            <a:r>
              <a:rPr lang="ja-JP" altLang="en-US" dirty="0" smtClean="0"/>
              <a:t>地図はあるけどナビにルートのデーターを記憶させたい</a:t>
            </a:r>
            <a:endParaRPr lang="en-US" altLang="ja-JP" dirty="0" smtClean="0"/>
          </a:p>
          <a:p>
            <a:pPr lvl="1"/>
            <a:r>
              <a:rPr lang="en-US" altLang="ja-JP" dirty="0" err="1" smtClean="0"/>
              <a:t>GoogleMap</a:t>
            </a:r>
            <a:r>
              <a:rPr lang="ja-JP" altLang="en-US" dirty="0" smtClean="0"/>
              <a:t>はこの地域は詳しくない・・・・</a:t>
            </a:r>
            <a:endParaRPr lang="en-US" altLang="ja-JP" dirty="0" smtClean="0"/>
          </a:p>
          <a:p>
            <a:r>
              <a:rPr lang="en-US" altLang="ja-JP" dirty="0" smtClean="0"/>
              <a:t>OSM</a:t>
            </a:r>
            <a:r>
              <a:rPr lang="ja-JP" altLang="en-US" dirty="0" smtClean="0"/>
              <a:t>の</a:t>
            </a:r>
            <a:r>
              <a:rPr lang="en-US" altLang="ja-JP" dirty="0" smtClean="0"/>
              <a:t>GPS</a:t>
            </a:r>
            <a:r>
              <a:rPr lang="ja-JP" altLang="en-US" dirty="0" smtClean="0"/>
              <a:t>データを使用</a:t>
            </a:r>
            <a:endParaRPr lang="en-US" altLang="ja-JP" dirty="0" smtClean="0"/>
          </a:p>
          <a:p>
            <a:pPr lvl="1"/>
            <a:r>
              <a:rPr lang="ja-JP" altLang="en-US" dirty="0" smtClean="0"/>
              <a:t>詳細、地名も多い</a:t>
            </a:r>
            <a:endParaRPr lang="en-US" altLang="ja-JP" dirty="0" smtClean="0"/>
          </a:p>
          <a:p>
            <a:pPr lvl="1"/>
            <a:r>
              <a:rPr lang="ja-JP" altLang="en-US" dirty="0" smtClean="0"/>
              <a:t>更に温泉の案内まであった</a:t>
            </a:r>
            <a:r>
              <a:rPr lang="en-US" altLang="ja-JP" dirty="0" smtClean="0"/>
              <a:t>!!</a:t>
            </a:r>
            <a:r>
              <a:rPr lang="ja-JP" altLang="en-US" dirty="0" smtClean="0"/>
              <a:t>（感激）</a:t>
            </a: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lang="ja-JP" altLang="en-US" dirty="0" smtClean="0"/>
              <a:t>大島ハッカソン＆マッピングパーティ</a:t>
            </a:r>
            <a:endParaRPr lang="ja-JP" altLang="en-US" dirty="0"/>
          </a:p>
        </p:txBody>
      </p:sp>
      <p:sp>
        <p:nvSpPr>
          <p:cNvPr id="3" name="コンテンツ プレースホルダ 2"/>
          <p:cNvSpPr>
            <a:spLocks noGrp="1"/>
          </p:cNvSpPr>
          <p:nvPr>
            <p:ph idx="1"/>
          </p:nvPr>
        </p:nvSpPr>
        <p:spPr/>
        <p:txBody>
          <a:bodyPr/>
          <a:lstStyle/>
          <a:p>
            <a:r>
              <a:rPr lang="ja-JP" altLang="en-US" dirty="0" smtClean="0"/>
              <a:t>ハザードマップ＆観光等のサービスを作るために</a:t>
            </a:r>
            <a:r>
              <a:rPr lang="en-US" altLang="ja-JP" dirty="0" smtClean="0"/>
              <a:t>OSM</a:t>
            </a:r>
            <a:r>
              <a:rPr lang="ja-JP" altLang="en-US" dirty="0" smtClean="0"/>
              <a:t>のメンバー等が現地に入ってマッピングとハッカソンを行う</a:t>
            </a:r>
            <a:endParaRPr lang="en-US" altLang="ja-JP" dirty="0" smtClean="0"/>
          </a:p>
          <a:p>
            <a:r>
              <a:rPr lang="ja-JP" altLang="en-US" dirty="0" smtClean="0"/>
              <a:t>大島の詳細地図と観光案内アプリが完成</a:t>
            </a:r>
            <a:endParaRPr lang="ja-JP" altLang="en-US" dirty="0" smtClean="0"/>
          </a:p>
          <a:p>
            <a:r>
              <a:rPr lang="ja-JP" altLang="en-US" dirty="0" smtClean="0"/>
              <a:t>記事はこちら</a:t>
            </a:r>
            <a:r>
              <a:rPr lang="en-US" altLang="ja-JP" dirty="0" smtClean="0"/>
              <a:t> </a:t>
            </a:r>
          </a:p>
          <a:p>
            <a:pPr lvl="1"/>
            <a:r>
              <a:rPr lang="en-US" altLang="ja-JP" dirty="0" smtClean="0">
                <a:hlinkClick r:id="rId2"/>
              </a:rPr>
              <a:t>http://internet.watch.impress.co.jp/docs/column/chizu/20130124_584691.html</a:t>
            </a:r>
            <a:endParaRPr lang="en-US" altLang="ja-JP" dirty="0" smtClean="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124</TotalTime>
  <Words>551</Words>
  <Application>Microsoft Macintosh PowerPoint</Application>
  <PresentationFormat>画面に合わせる (4:3)</PresentationFormat>
  <Paragraphs>55</Paragraphs>
  <Slides>10</Slides>
  <Notes>0</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10</vt:i4>
      </vt:variant>
    </vt:vector>
  </HeadingPairs>
  <TitlesOfParts>
    <vt:vector size="11" baseType="lpstr">
      <vt:lpstr>Office テーマ</vt:lpstr>
      <vt:lpstr>OpenStreetMap(OSM)のご紹介と事例紹介</vt:lpstr>
      <vt:lpstr>自己紹介</vt:lpstr>
      <vt:lpstr>OpenStreetMap(OSM)とは？</vt:lpstr>
      <vt:lpstr>必要なもの</vt:lpstr>
      <vt:lpstr>地図を作る一連の流れ</vt:lpstr>
      <vt:lpstr>事例紹介</vt:lpstr>
      <vt:lpstr>シルクロード雑学大学の事例</vt:lpstr>
      <vt:lpstr>中央アジアでのナビゲーション</vt:lpstr>
      <vt:lpstr>大島ハッカソン＆マッピングパーティ</vt:lpstr>
      <vt:lpstr>何か難しそうと思ったら</vt:lpstr>
    </vt:vector>
  </TitlesOfParts>
  <Company>株式会社びぎねっと</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OpenStreetMap(OSM)のご紹介と事例紹介</dc:title>
  <dc:creator>木下 兼一</dc:creator>
  <cp:lastModifiedBy>木下 兼一</cp:lastModifiedBy>
  <cp:revision>6</cp:revision>
  <dcterms:created xsi:type="dcterms:W3CDTF">2013-07-05T13:43:29Z</dcterms:created>
  <dcterms:modified xsi:type="dcterms:W3CDTF">2013-07-05T15:48:08Z</dcterms:modified>
</cp:coreProperties>
</file>